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6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9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0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743" r:id="rId5"/>
    <p:sldMasterId id="2147483748" r:id="rId6"/>
    <p:sldMasterId id="2147483755" r:id="rId7"/>
    <p:sldMasterId id="2147483761" r:id="rId8"/>
    <p:sldMasterId id="2147483767" r:id="rId9"/>
    <p:sldMasterId id="2147483773" r:id="rId10"/>
    <p:sldMasterId id="2147483784" r:id="rId11"/>
    <p:sldMasterId id="2147483786" r:id="rId12"/>
    <p:sldMasterId id="2147483797" r:id="rId13"/>
    <p:sldMasterId id="2147483675" r:id="rId14"/>
  </p:sldMasterIdLst>
  <p:notesMasterIdLst>
    <p:notesMasterId r:id="rId21"/>
  </p:notesMasterIdLst>
  <p:sldIdLst>
    <p:sldId id="1176" r:id="rId15"/>
    <p:sldId id="2147470310" r:id="rId16"/>
    <p:sldId id="2147470311" r:id="rId17"/>
    <p:sldId id="2147470312" r:id="rId18"/>
    <p:sldId id="1161" r:id="rId19"/>
    <p:sldId id="214747031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95207D-EF4F-C54A-A2DB-48D0DB4E2DB5}">
          <p14:sldIdLst>
            <p14:sldId id="1176"/>
            <p14:sldId id="2147470310"/>
            <p14:sldId id="2147470311"/>
            <p14:sldId id="2147470312"/>
            <p14:sldId id="1161"/>
            <p14:sldId id="2147470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86F7B66-3D8F-C083-80A3-A7F088E3E04B}" name="Simon Gee" initials="SG" userId="S::simon.gee@asandk.com::c3bd88e3-aba3-460d-8cba-1a5ea94bf1ee" providerId="AD"/>
  <p188:author id="{2D99C86C-4BC1-737C-B5B7-4D0632769F0A}" name="Roberta Crafford" initials="RC" userId="S::roberta.crafford@asandk.com::ab4dbe12-fdf7-4c67-9813-2171c495cf14" providerId="AD"/>
  <p188:author id="{1219F58E-A43F-9DE6-09AD-5D3F226CFF87}" name="Diana Bento" initials="DB" userId="S::diana.bento@asandk.com::b1897a13-595f-42fa-8ab0-09b2d4d409e9" providerId="AD"/>
  <p188:author id="{11E46B9E-C4FE-B2D3-474A-408656BE4130}" name="Andrew Ward" initials="AW" userId="S::andreww@remedica.com::cd2c520a-05dc-40b3-b331-f8f7bca132b0" providerId="AD"/>
  <p188:author id="{8F799AA3-3A8A-84E6-F927-BB8A43DFF4FA}" name="Diana Bento" initials="DB" userId="S::Diana.Bento@asandk.com::b1897a13-595f-42fa-8ab0-09b2d4d409e9" providerId="AD"/>
  <p188:author id="{A40B19AC-EBE2-9209-4494-5DAD2BFE63FA}" name="Olivia Holuszko" initials="OH" userId="S::olivia.holuszko@asandk.com::3105a7c5-3258-48b1-970c-a41f28bc9b83" providerId="AD"/>
  <p188:author id="{CF33D0D1-CDAC-A8C6-321F-1E20CA84184C}" name="Holly Pickerill" initials="HP" userId="S::holly.pickerill@asandk.com::9cd3d8f2-5309-4e84-aef3-79226fc55117" providerId="AD"/>
  <p188:author id="{5E7C60F1-71FE-F89C-2E73-5B20C3ED690C}" name="James Griffin" initials="JG" userId="S::jamesg@remedica.com::a6d0b023-c511-41e2-886b-69080cdf94c6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Ward" initials="AW" lastIdx="4" clrIdx="0">
    <p:extLst>
      <p:ext uri="{19B8F6BF-5375-455C-9EA6-DF929625EA0E}">
        <p15:presenceInfo xmlns:p15="http://schemas.microsoft.com/office/powerpoint/2012/main" userId="S::andreww@remedica.com::cd2c520a-05dc-40b3-b331-f8f7bca132b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3246"/>
    <a:srgbClr val="5FF289"/>
    <a:srgbClr val="FCD0F2"/>
    <a:srgbClr val="333333"/>
    <a:srgbClr val="C3FCF9"/>
    <a:srgbClr val="FFE1EC"/>
    <a:srgbClr val="3B193F"/>
    <a:srgbClr val="54565A"/>
    <a:srgbClr val="545659"/>
    <a:srgbClr val="FFD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F8DD3-6371-4A2E-B03F-FA1B48B959B6}" v="1" dt="2023-10-30T10:58:14.9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94"/>
  </p:normalViewPr>
  <p:slideViewPr>
    <p:cSldViewPr snapToGrid="0">
      <p:cViewPr varScale="1">
        <p:scale>
          <a:sx n="108" d="100"/>
          <a:sy n="108" d="100"/>
        </p:scale>
        <p:origin x="25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B4DD1-2DB8-9940-982C-8DE72BDBF43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E17BD-7D12-3C40-A56B-C5C5C1F76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45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E17BD-7D12-3C40-A56B-C5C5C1F767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0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9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9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A140-64D3-678F-80BA-5ACE9F6C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406E79-2CE2-C806-CC06-4DEB6CAD0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r>
              <a:rPr lang="en-US"/>
              <a:t>. Confidential.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F45800-61B5-8C6A-B33A-9E8C3781D7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4075" y="1700213"/>
            <a:ext cx="10498138" cy="4213225"/>
          </a:xfrm>
        </p:spPr>
        <p:txBody>
          <a:bodyPr numCol="2" spcCol="9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306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bg>
      <p:bgPr>
        <a:solidFill>
          <a:srgbClr val="EC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2043" y="62323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Client Confidential. </a:t>
            </a:r>
            <a:fld id="{29EDC04C-79A9-9541-82F5-51F27247C837}" type="slidenum">
              <a:rPr lang="en-US" b="1" smtClean="0"/>
              <a:pPr/>
              <a:t>‹#›</a:t>
            </a:fld>
            <a:endParaRPr lang="en-US" b="1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>
          <a:xfrm>
            <a:off x="1109663" y="1881188"/>
            <a:ext cx="9972675" cy="4032250"/>
          </a:xfr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en-US"/>
              <a:t>Click here to insert a table</a:t>
            </a:r>
          </a:p>
        </p:txBody>
      </p:sp>
    </p:spTree>
    <p:extLst>
      <p:ext uri="{BB962C8B-B14F-4D97-AF65-F5344CB8AC3E}">
        <p14:creationId xmlns:p14="http://schemas.microsoft.com/office/powerpoint/2010/main" val="205581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: 3 Members">
    <p:bg>
      <p:bgPr>
        <a:solidFill>
          <a:srgbClr val="EC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2043" y="62323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Client Confidential. </a:t>
            </a:r>
            <a:fld id="{29EDC04C-79A9-9541-82F5-51F27247C837}" type="slidenum">
              <a:rPr lang="en-US" b="1" smtClean="0"/>
              <a:pPr/>
              <a:t>‹#›</a:t>
            </a:fld>
            <a:endParaRPr lang="en-US" b="1"/>
          </a:p>
        </p:txBody>
      </p:sp>
      <p:sp>
        <p:nvSpPr>
          <p:cNvPr id="18" name="Picture Placeholder 17"/>
          <p:cNvSpPr>
            <a:spLocks noGrp="1" noChangeAspect="1"/>
          </p:cNvSpPr>
          <p:nvPr>
            <p:ph type="pic" sz="quarter" idx="10"/>
          </p:nvPr>
        </p:nvSpPr>
        <p:spPr>
          <a:xfrm>
            <a:off x="1379538" y="2467867"/>
            <a:ext cx="2945478" cy="29454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e 6"/>
          <p:cNvSpPr>
            <a:spLocks noChangeAspect="1"/>
          </p:cNvSpPr>
          <p:nvPr userDrawn="1"/>
        </p:nvSpPr>
        <p:spPr>
          <a:xfrm rot="10800000" flipV="1">
            <a:off x="1199539" y="1895944"/>
            <a:ext cx="360000" cy="360000"/>
          </a:xfrm>
          <a:prstGeom prst="pie">
            <a:avLst>
              <a:gd name="adj1" fmla="val 5376926"/>
              <a:gd name="adj2" fmla="val 16200000"/>
            </a:avLst>
          </a:prstGeom>
          <a:solidFill>
            <a:srgbClr val="009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625016" y="1881188"/>
            <a:ext cx="2700000" cy="360000"/>
          </a:xfrm>
        </p:spPr>
        <p:txBody>
          <a:bodyPr lIns="0" tIns="0" rIns="0" bIns="0"/>
          <a:lstStyle>
            <a:lvl1pPr marL="0" indent="0">
              <a:lnSpc>
                <a:spcPct val="90000"/>
              </a:lnSpc>
              <a:spcAft>
                <a:spcPts val="200"/>
              </a:spcAft>
              <a:buNone/>
              <a:defRPr sz="1400"/>
            </a:lvl1pPr>
            <a:lvl2pPr marL="9525" indent="0">
              <a:lnSpc>
                <a:spcPct val="90000"/>
              </a:lnSpc>
              <a:spcAft>
                <a:spcPts val="200"/>
              </a:spcAft>
              <a:buNone/>
              <a:tabLst/>
              <a:defRPr sz="1200" i="1"/>
            </a:lvl2pPr>
            <a:lvl3pPr marL="719121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Job Title</a:t>
            </a:r>
          </a:p>
        </p:txBody>
      </p:sp>
      <p:sp>
        <p:nvSpPr>
          <p:cNvPr id="10" name="Picture Placeholder 17"/>
          <p:cNvSpPr>
            <a:spLocks noGrp="1" noChangeAspect="1"/>
          </p:cNvSpPr>
          <p:nvPr>
            <p:ph type="pic" sz="quarter" idx="14"/>
          </p:nvPr>
        </p:nvSpPr>
        <p:spPr>
          <a:xfrm>
            <a:off x="4893930" y="2467867"/>
            <a:ext cx="2945478" cy="29454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e 10"/>
          <p:cNvSpPr>
            <a:spLocks noChangeAspect="1"/>
          </p:cNvSpPr>
          <p:nvPr userDrawn="1"/>
        </p:nvSpPr>
        <p:spPr>
          <a:xfrm rot="10800000" flipV="1">
            <a:off x="4713931" y="1895944"/>
            <a:ext cx="360000" cy="360000"/>
          </a:xfrm>
          <a:prstGeom prst="pie">
            <a:avLst>
              <a:gd name="adj1" fmla="val 5376926"/>
              <a:gd name="adj2" fmla="val 16200000"/>
            </a:avLst>
          </a:prstGeom>
          <a:solidFill>
            <a:srgbClr val="009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tx1"/>
              </a:solidFill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139408" y="1881188"/>
            <a:ext cx="2700000" cy="360000"/>
          </a:xfrm>
        </p:spPr>
        <p:txBody>
          <a:bodyPr lIns="0" tIns="0" rIns="0" bIns="0"/>
          <a:lstStyle>
            <a:lvl1pPr marL="0" indent="0">
              <a:lnSpc>
                <a:spcPct val="90000"/>
              </a:lnSpc>
              <a:spcAft>
                <a:spcPts val="200"/>
              </a:spcAft>
              <a:buNone/>
              <a:defRPr sz="1400"/>
            </a:lvl1pPr>
            <a:lvl2pPr marL="9525" indent="0">
              <a:lnSpc>
                <a:spcPct val="90000"/>
              </a:lnSpc>
              <a:spcAft>
                <a:spcPts val="200"/>
              </a:spcAft>
              <a:buNone/>
              <a:tabLst/>
              <a:defRPr sz="1200" i="1"/>
            </a:lvl2pPr>
            <a:lvl3pPr marL="719121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Job Title</a:t>
            </a:r>
          </a:p>
        </p:txBody>
      </p:sp>
      <p:sp>
        <p:nvSpPr>
          <p:cNvPr id="13" name="Picture Placeholder 17"/>
          <p:cNvSpPr>
            <a:spLocks noGrp="1" noChangeAspect="1"/>
          </p:cNvSpPr>
          <p:nvPr>
            <p:ph type="pic" sz="quarter" idx="16"/>
          </p:nvPr>
        </p:nvSpPr>
        <p:spPr>
          <a:xfrm>
            <a:off x="8408322" y="2467867"/>
            <a:ext cx="2945478" cy="29454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e 13"/>
          <p:cNvSpPr>
            <a:spLocks noChangeAspect="1"/>
          </p:cNvSpPr>
          <p:nvPr userDrawn="1"/>
        </p:nvSpPr>
        <p:spPr>
          <a:xfrm rot="10800000" flipV="1">
            <a:off x="8228323" y="1895944"/>
            <a:ext cx="360000" cy="360000"/>
          </a:xfrm>
          <a:prstGeom prst="pie">
            <a:avLst>
              <a:gd name="adj1" fmla="val 5376926"/>
              <a:gd name="adj2" fmla="val 16200000"/>
            </a:avLst>
          </a:prstGeom>
          <a:solidFill>
            <a:srgbClr val="009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tx1"/>
              </a:solidFill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653800" y="1881188"/>
            <a:ext cx="2700000" cy="360000"/>
          </a:xfrm>
        </p:spPr>
        <p:txBody>
          <a:bodyPr lIns="0" tIns="0" rIns="0" bIns="0"/>
          <a:lstStyle>
            <a:lvl1pPr marL="0" indent="0">
              <a:lnSpc>
                <a:spcPct val="90000"/>
              </a:lnSpc>
              <a:spcAft>
                <a:spcPts val="200"/>
              </a:spcAft>
              <a:buNone/>
              <a:defRPr sz="1400"/>
            </a:lvl1pPr>
            <a:lvl2pPr marL="9525" indent="0">
              <a:lnSpc>
                <a:spcPct val="90000"/>
              </a:lnSpc>
              <a:spcAft>
                <a:spcPts val="200"/>
              </a:spcAft>
              <a:buNone/>
              <a:tabLst/>
              <a:defRPr sz="1200" i="1"/>
            </a:lvl2pPr>
            <a:lvl3pPr marL="719121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74008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: 6 Members">
    <p:bg>
      <p:bgPr>
        <a:solidFill>
          <a:srgbClr val="EC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2043" y="62323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Client Confidential. </a:t>
            </a:r>
            <a:fld id="{29EDC04C-79A9-9541-82F5-51F27247C837}" type="slidenum">
              <a:rPr lang="en-US" b="1" smtClean="0"/>
              <a:pPr/>
              <a:t>‹#›</a:t>
            </a:fld>
            <a:endParaRPr lang="en-US" b="1"/>
          </a:p>
        </p:txBody>
      </p:sp>
      <p:sp>
        <p:nvSpPr>
          <p:cNvPr id="18" name="Picture Placeholder 17"/>
          <p:cNvSpPr>
            <a:spLocks noGrp="1" noChangeAspect="1"/>
          </p:cNvSpPr>
          <p:nvPr>
            <p:ph type="pic" sz="quarter" idx="10"/>
          </p:nvPr>
        </p:nvSpPr>
        <p:spPr>
          <a:xfrm>
            <a:off x="1379538" y="2327902"/>
            <a:ext cx="1440000" cy="14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e 6"/>
          <p:cNvSpPr>
            <a:spLocks noChangeAspect="1"/>
          </p:cNvSpPr>
          <p:nvPr userDrawn="1"/>
        </p:nvSpPr>
        <p:spPr>
          <a:xfrm rot="10800000" flipV="1">
            <a:off x="1199539" y="1895944"/>
            <a:ext cx="360000" cy="360000"/>
          </a:xfrm>
          <a:prstGeom prst="pie">
            <a:avLst>
              <a:gd name="adj1" fmla="val 5376926"/>
              <a:gd name="adj2" fmla="val 16200000"/>
            </a:avLst>
          </a:prstGeom>
          <a:solidFill>
            <a:srgbClr val="009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625016" y="1881188"/>
            <a:ext cx="2700000" cy="360000"/>
          </a:xfrm>
        </p:spPr>
        <p:txBody>
          <a:bodyPr lIns="0" tIns="0" rIns="0" bIns="0"/>
          <a:lstStyle>
            <a:lvl1pPr marL="0" indent="0">
              <a:lnSpc>
                <a:spcPct val="90000"/>
              </a:lnSpc>
              <a:spcAft>
                <a:spcPts val="200"/>
              </a:spcAft>
              <a:buNone/>
              <a:defRPr sz="1400"/>
            </a:lvl1pPr>
            <a:lvl2pPr marL="9525" indent="0">
              <a:lnSpc>
                <a:spcPct val="90000"/>
              </a:lnSpc>
              <a:spcAft>
                <a:spcPts val="200"/>
              </a:spcAft>
              <a:buNone/>
              <a:tabLst/>
              <a:defRPr sz="1200" i="1"/>
            </a:lvl2pPr>
            <a:lvl3pPr marL="719121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Job Title</a:t>
            </a:r>
          </a:p>
        </p:txBody>
      </p:sp>
      <p:sp>
        <p:nvSpPr>
          <p:cNvPr id="10" name="Picture Placeholder 17"/>
          <p:cNvSpPr>
            <a:spLocks noGrp="1" noChangeAspect="1"/>
          </p:cNvSpPr>
          <p:nvPr>
            <p:ph type="pic" sz="quarter" idx="14"/>
          </p:nvPr>
        </p:nvSpPr>
        <p:spPr>
          <a:xfrm>
            <a:off x="4893930" y="2327902"/>
            <a:ext cx="1440000" cy="14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e 10"/>
          <p:cNvSpPr>
            <a:spLocks noChangeAspect="1"/>
          </p:cNvSpPr>
          <p:nvPr userDrawn="1"/>
        </p:nvSpPr>
        <p:spPr>
          <a:xfrm rot="10800000" flipV="1">
            <a:off x="4713931" y="1895944"/>
            <a:ext cx="360000" cy="360000"/>
          </a:xfrm>
          <a:prstGeom prst="pie">
            <a:avLst>
              <a:gd name="adj1" fmla="val 5376926"/>
              <a:gd name="adj2" fmla="val 16200000"/>
            </a:avLst>
          </a:prstGeom>
          <a:solidFill>
            <a:srgbClr val="009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tx1"/>
              </a:solidFill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139408" y="1881188"/>
            <a:ext cx="2700000" cy="360000"/>
          </a:xfrm>
        </p:spPr>
        <p:txBody>
          <a:bodyPr lIns="0" tIns="0" rIns="0" bIns="0"/>
          <a:lstStyle>
            <a:lvl1pPr marL="0" indent="0">
              <a:lnSpc>
                <a:spcPct val="90000"/>
              </a:lnSpc>
              <a:spcAft>
                <a:spcPts val="200"/>
              </a:spcAft>
              <a:buNone/>
              <a:defRPr sz="1400"/>
            </a:lvl1pPr>
            <a:lvl2pPr marL="9525" indent="0">
              <a:lnSpc>
                <a:spcPct val="90000"/>
              </a:lnSpc>
              <a:spcAft>
                <a:spcPts val="200"/>
              </a:spcAft>
              <a:buNone/>
              <a:tabLst/>
              <a:defRPr sz="1200" i="1"/>
            </a:lvl2pPr>
            <a:lvl3pPr marL="719121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Job Title</a:t>
            </a:r>
          </a:p>
        </p:txBody>
      </p:sp>
      <p:sp>
        <p:nvSpPr>
          <p:cNvPr id="13" name="Picture Placeholder 17"/>
          <p:cNvSpPr>
            <a:spLocks noGrp="1" noChangeAspect="1"/>
          </p:cNvSpPr>
          <p:nvPr>
            <p:ph type="pic" sz="quarter" idx="16"/>
          </p:nvPr>
        </p:nvSpPr>
        <p:spPr>
          <a:xfrm>
            <a:off x="8408322" y="2327902"/>
            <a:ext cx="1440000" cy="14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e 13"/>
          <p:cNvSpPr>
            <a:spLocks noChangeAspect="1"/>
          </p:cNvSpPr>
          <p:nvPr userDrawn="1"/>
        </p:nvSpPr>
        <p:spPr>
          <a:xfrm rot="10800000" flipV="1">
            <a:off x="8228323" y="1895944"/>
            <a:ext cx="360000" cy="360000"/>
          </a:xfrm>
          <a:prstGeom prst="pie">
            <a:avLst>
              <a:gd name="adj1" fmla="val 5376926"/>
              <a:gd name="adj2" fmla="val 16200000"/>
            </a:avLst>
          </a:prstGeom>
          <a:solidFill>
            <a:srgbClr val="009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tx1"/>
              </a:solidFill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653800" y="1881188"/>
            <a:ext cx="2700000" cy="360000"/>
          </a:xfrm>
        </p:spPr>
        <p:txBody>
          <a:bodyPr lIns="0" tIns="0" rIns="0" bIns="0"/>
          <a:lstStyle>
            <a:lvl1pPr marL="0" indent="0">
              <a:lnSpc>
                <a:spcPct val="90000"/>
              </a:lnSpc>
              <a:spcAft>
                <a:spcPts val="200"/>
              </a:spcAft>
              <a:buNone/>
              <a:defRPr sz="1400"/>
            </a:lvl1pPr>
            <a:lvl2pPr marL="9525" indent="0">
              <a:lnSpc>
                <a:spcPct val="90000"/>
              </a:lnSpc>
              <a:spcAft>
                <a:spcPts val="200"/>
              </a:spcAft>
              <a:buNone/>
              <a:tabLst/>
              <a:defRPr sz="1200" i="1"/>
            </a:lvl2pPr>
            <a:lvl3pPr marL="719121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Job Title</a:t>
            </a:r>
          </a:p>
        </p:txBody>
      </p:sp>
      <p:sp>
        <p:nvSpPr>
          <p:cNvPr id="16" name="Picture Placeholder 17"/>
          <p:cNvSpPr>
            <a:spLocks noGrp="1" noChangeAspect="1"/>
          </p:cNvSpPr>
          <p:nvPr>
            <p:ph type="pic" sz="quarter" idx="18"/>
          </p:nvPr>
        </p:nvSpPr>
        <p:spPr>
          <a:xfrm>
            <a:off x="1379538" y="4333473"/>
            <a:ext cx="1440000" cy="14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e 16"/>
          <p:cNvSpPr>
            <a:spLocks noChangeAspect="1"/>
          </p:cNvSpPr>
          <p:nvPr userDrawn="1"/>
        </p:nvSpPr>
        <p:spPr>
          <a:xfrm rot="10800000" flipV="1">
            <a:off x="1199539" y="3901515"/>
            <a:ext cx="360000" cy="360000"/>
          </a:xfrm>
          <a:prstGeom prst="pie">
            <a:avLst>
              <a:gd name="adj1" fmla="val 5376926"/>
              <a:gd name="adj2" fmla="val 16200000"/>
            </a:avLst>
          </a:prstGeom>
          <a:solidFill>
            <a:srgbClr val="009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tx1"/>
              </a:solidFill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625016" y="3886759"/>
            <a:ext cx="2700000" cy="360000"/>
          </a:xfrm>
        </p:spPr>
        <p:txBody>
          <a:bodyPr lIns="0" tIns="0" rIns="0" bIns="0"/>
          <a:lstStyle>
            <a:lvl1pPr marL="0" indent="0">
              <a:lnSpc>
                <a:spcPct val="90000"/>
              </a:lnSpc>
              <a:spcAft>
                <a:spcPts val="200"/>
              </a:spcAft>
              <a:buNone/>
              <a:defRPr sz="1400"/>
            </a:lvl1pPr>
            <a:lvl2pPr marL="9525" indent="0">
              <a:lnSpc>
                <a:spcPct val="90000"/>
              </a:lnSpc>
              <a:spcAft>
                <a:spcPts val="200"/>
              </a:spcAft>
              <a:buNone/>
              <a:tabLst/>
              <a:defRPr sz="1200" i="1"/>
            </a:lvl2pPr>
            <a:lvl3pPr marL="719121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Job Title</a:t>
            </a:r>
          </a:p>
        </p:txBody>
      </p:sp>
      <p:sp>
        <p:nvSpPr>
          <p:cNvPr id="20" name="Picture Placeholder 17"/>
          <p:cNvSpPr>
            <a:spLocks noGrp="1" noChangeAspect="1"/>
          </p:cNvSpPr>
          <p:nvPr>
            <p:ph type="pic" sz="quarter" idx="20"/>
          </p:nvPr>
        </p:nvSpPr>
        <p:spPr>
          <a:xfrm>
            <a:off x="4893930" y="4333473"/>
            <a:ext cx="1440000" cy="14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Pie 20"/>
          <p:cNvSpPr>
            <a:spLocks noChangeAspect="1"/>
          </p:cNvSpPr>
          <p:nvPr userDrawn="1"/>
        </p:nvSpPr>
        <p:spPr>
          <a:xfrm rot="10800000" flipV="1">
            <a:off x="4713931" y="3901515"/>
            <a:ext cx="360000" cy="360000"/>
          </a:xfrm>
          <a:prstGeom prst="pie">
            <a:avLst>
              <a:gd name="adj1" fmla="val 5376926"/>
              <a:gd name="adj2" fmla="val 16200000"/>
            </a:avLst>
          </a:prstGeom>
          <a:solidFill>
            <a:srgbClr val="009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tx1"/>
              </a:solidFill>
            </a:endParaRP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139408" y="3886759"/>
            <a:ext cx="2700000" cy="360000"/>
          </a:xfrm>
        </p:spPr>
        <p:txBody>
          <a:bodyPr lIns="0" tIns="0" rIns="0" bIns="0"/>
          <a:lstStyle>
            <a:lvl1pPr marL="0" indent="0">
              <a:lnSpc>
                <a:spcPct val="90000"/>
              </a:lnSpc>
              <a:spcAft>
                <a:spcPts val="200"/>
              </a:spcAft>
              <a:buNone/>
              <a:defRPr sz="1400"/>
            </a:lvl1pPr>
            <a:lvl2pPr marL="9525" indent="0">
              <a:lnSpc>
                <a:spcPct val="90000"/>
              </a:lnSpc>
              <a:spcAft>
                <a:spcPts val="200"/>
              </a:spcAft>
              <a:buNone/>
              <a:tabLst/>
              <a:defRPr sz="1200" i="1"/>
            </a:lvl2pPr>
            <a:lvl3pPr marL="719121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Job Title</a:t>
            </a:r>
          </a:p>
        </p:txBody>
      </p:sp>
      <p:sp>
        <p:nvSpPr>
          <p:cNvPr id="23" name="Picture Placeholder 17"/>
          <p:cNvSpPr>
            <a:spLocks noGrp="1" noChangeAspect="1"/>
          </p:cNvSpPr>
          <p:nvPr>
            <p:ph type="pic" sz="quarter" idx="22"/>
          </p:nvPr>
        </p:nvSpPr>
        <p:spPr>
          <a:xfrm>
            <a:off x="8408322" y="4333473"/>
            <a:ext cx="1440000" cy="14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Pie 23"/>
          <p:cNvSpPr>
            <a:spLocks noChangeAspect="1"/>
          </p:cNvSpPr>
          <p:nvPr userDrawn="1"/>
        </p:nvSpPr>
        <p:spPr>
          <a:xfrm rot="10800000" flipV="1">
            <a:off x="8228323" y="3901515"/>
            <a:ext cx="360000" cy="360000"/>
          </a:xfrm>
          <a:prstGeom prst="pie">
            <a:avLst>
              <a:gd name="adj1" fmla="val 5376926"/>
              <a:gd name="adj2" fmla="val 16200000"/>
            </a:avLst>
          </a:prstGeom>
          <a:solidFill>
            <a:srgbClr val="009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tx1"/>
              </a:solidFill>
            </a:endParaRP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653800" y="3886759"/>
            <a:ext cx="2700000" cy="360000"/>
          </a:xfrm>
        </p:spPr>
        <p:txBody>
          <a:bodyPr lIns="0" tIns="0" rIns="0" bIns="0"/>
          <a:lstStyle>
            <a:lvl1pPr marL="0" indent="0">
              <a:lnSpc>
                <a:spcPct val="90000"/>
              </a:lnSpc>
              <a:spcAft>
                <a:spcPts val="200"/>
              </a:spcAft>
              <a:buNone/>
              <a:defRPr sz="1400"/>
            </a:lvl1pPr>
            <a:lvl2pPr marL="9525" indent="0">
              <a:lnSpc>
                <a:spcPct val="90000"/>
              </a:lnSpc>
              <a:spcAft>
                <a:spcPts val="200"/>
              </a:spcAft>
              <a:buNone/>
              <a:tabLst/>
              <a:defRPr sz="1200" i="1"/>
            </a:lvl2pPr>
            <a:lvl3pPr marL="719121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46097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Sample Shapes 1">
    <p:bg>
      <p:bgPr>
        <a:solidFill>
          <a:srgbClr val="EC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2043" y="62323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Client Confidential. </a:t>
            </a:r>
            <a:fld id="{29EDC04C-79A9-9541-82F5-51F27247C837}" type="slidenum">
              <a:rPr lang="en-US" b="1" smtClean="0"/>
              <a:pPr/>
              <a:t>‹#›</a:t>
            </a:fld>
            <a:endParaRPr lang="en-US" b="1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7637" y="2239532"/>
            <a:ext cx="3240000" cy="2741540"/>
          </a:xfrm>
          <a:gradFill>
            <a:gsLst>
              <a:gs pos="5000">
                <a:srgbClr val="7B887F">
                  <a:alpha val="80000"/>
                </a:srgbClr>
              </a:gs>
              <a:gs pos="5000">
                <a:schemeClr val="bg2">
                  <a:alpha val="8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</a:gradFill>
          <a:ln w="76200" cap="flat" cmpd="sng">
            <a:noFill/>
            <a:prstDash val="solid"/>
            <a:miter lim="0"/>
            <a:headEnd/>
            <a:tailEnd/>
          </a:ln>
          <a:effectLst/>
        </p:spPr>
        <p:txBody>
          <a:bodyPr lIns="96000" tIns="96000" rIns="96000" bIns="0" anchor="ctr"/>
          <a:lstStyle>
            <a:lvl1pPr marL="0" indent="0" algn="ctr">
              <a:spcAft>
                <a:spcPts val="0"/>
              </a:spcAft>
              <a:buNone/>
              <a:defRPr lang="en-US" sz="2000" b="1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 algn="ctr">
              <a:spcAft>
                <a:spcPts val="0"/>
              </a:spcAft>
              <a:buNone/>
              <a:tabLst/>
              <a:defRPr lang="en-US" sz="2000" b="0" dirty="0" smtClean="0">
                <a:solidFill>
                  <a:schemeClr val="bg1"/>
                </a:solidFill>
              </a:defRPr>
            </a:lvl2pPr>
          </a:lstStyle>
          <a:p>
            <a:pPr marL="0" lvl="0"/>
            <a:r>
              <a:rPr lang="en-US"/>
              <a:t>CLICK TO EDIT MASTER TEXT STYLES</a:t>
            </a:r>
          </a:p>
          <a:p>
            <a:pPr marL="7938" lvl="1"/>
            <a:r>
              <a:rPr lang="en-US"/>
              <a:t>Second level</a:t>
            </a:r>
          </a:p>
        </p:txBody>
      </p:sp>
      <p:sp>
        <p:nvSpPr>
          <p:cNvPr id="13" name="Triangle 12"/>
          <p:cNvSpPr/>
          <p:nvPr userDrawn="1"/>
        </p:nvSpPr>
        <p:spPr>
          <a:xfrm rot="5400000">
            <a:off x="3751424" y="3321820"/>
            <a:ext cx="616227" cy="576968"/>
          </a:xfrm>
          <a:prstGeom prst="triangle">
            <a:avLst/>
          </a:prstGeom>
          <a:solidFill>
            <a:srgbClr val="7B8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US" sz="20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2" name="Triangle 21"/>
          <p:cNvSpPr/>
          <p:nvPr userDrawn="1"/>
        </p:nvSpPr>
        <p:spPr>
          <a:xfrm rot="5400000">
            <a:off x="7875226" y="3321820"/>
            <a:ext cx="616227" cy="576968"/>
          </a:xfrm>
          <a:prstGeom prst="triangle">
            <a:avLst/>
          </a:prstGeom>
          <a:solidFill>
            <a:srgbClr val="7B8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US" sz="20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501439" y="2239532"/>
            <a:ext cx="3240000" cy="2741540"/>
          </a:xfrm>
          <a:gradFill>
            <a:gsLst>
              <a:gs pos="5000">
                <a:srgbClr val="7B887F">
                  <a:alpha val="80000"/>
                </a:srgbClr>
              </a:gs>
              <a:gs pos="5000">
                <a:schemeClr val="bg2">
                  <a:alpha val="8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</a:gradFill>
          <a:ln w="76200" cap="flat" cmpd="sng">
            <a:noFill/>
            <a:prstDash val="solid"/>
            <a:miter lim="0"/>
            <a:headEnd/>
            <a:tailEnd/>
          </a:ln>
          <a:effectLst/>
        </p:spPr>
        <p:txBody>
          <a:bodyPr lIns="96000" tIns="96000" rIns="96000" bIns="0" anchor="ctr"/>
          <a:lstStyle>
            <a:lvl1pPr marL="0" indent="0" algn="ctr">
              <a:spcAft>
                <a:spcPts val="0"/>
              </a:spcAft>
              <a:buNone/>
              <a:defRPr lang="en-US" sz="2000" b="1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 algn="ctr">
              <a:spcAft>
                <a:spcPts val="0"/>
              </a:spcAft>
              <a:buNone/>
              <a:tabLst/>
              <a:defRPr lang="en-US" sz="2000" b="0" dirty="0" smtClean="0">
                <a:solidFill>
                  <a:schemeClr val="bg1"/>
                </a:solidFill>
              </a:defRPr>
            </a:lvl2pPr>
          </a:lstStyle>
          <a:p>
            <a:pPr marL="0" lvl="0"/>
            <a:r>
              <a:rPr lang="en-US"/>
              <a:t>CLICK TO EDIT MASTER TEXT STYLES</a:t>
            </a:r>
          </a:p>
          <a:p>
            <a:pPr marL="7938" lvl="1"/>
            <a:r>
              <a:rPr lang="en-US"/>
              <a:t>Second level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625243" y="2239532"/>
            <a:ext cx="3240000" cy="2741540"/>
          </a:xfrm>
          <a:gradFill>
            <a:gsLst>
              <a:gs pos="5000">
                <a:srgbClr val="7B887F">
                  <a:alpha val="80000"/>
                </a:srgbClr>
              </a:gs>
              <a:gs pos="5000">
                <a:schemeClr val="bg2">
                  <a:alpha val="8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</a:gradFill>
          <a:ln w="76200" cap="flat" cmpd="sng">
            <a:noFill/>
            <a:prstDash val="solid"/>
            <a:miter lim="0"/>
            <a:headEnd/>
            <a:tailEnd/>
          </a:ln>
          <a:effectLst/>
        </p:spPr>
        <p:txBody>
          <a:bodyPr lIns="96000" tIns="96000" rIns="96000" bIns="0" anchor="ctr"/>
          <a:lstStyle>
            <a:lvl1pPr marL="0" indent="0" algn="ctr">
              <a:spcAft>
                <a:spcPts val="0"/>
              </a:spcAft>
              <a:buNone/>
              <a:defRPr lang="en-US" sz="2000" b="1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 algn="ctr">
              <a:spcAft>
                <a:spcPts val="0"/>
              </a:spcAft>
              <a:buNone/>
              <a:tabLst/>
              <a:defRPr lang="en-US" sz="2000" b="0" dirty="0" smtClean="0">
                <a:solidFill>
                  <a:schemeClr val="bg1"/>
                </a:solidFill>
              </a:defRPr>
            </a:lvl2pPr>
          </a:lstStyle>
          <a:p>
            <a:pPr marL="0" lvl="0"/>
            <a:r>
              <a:rPr lang="en-US"/>
              <a:t>CLICK TO EDIT MASTER TEXT STYLES</a:t>
            </a:r>
          </a:p>
          <a:p>
            <a:pPr marL="7938"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3066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 hidden="1">
            <a:extLst>
              <a:ext uri="{FF2B5EF4-FFF2-40B4-BE49-F238E27FC236}">
                <a16:creationId xmlns:a16="http://schemas.microsoft.com/office/drawing/2014/main" id="{D055ABFF-0811-3A42-8CBE-94BD4758F4C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732" y="0"/>
            <a:ext cx="12192000" cy="6858000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04709078-8BEC-5D47-95FD-C00EA9E1E1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F0C3636D-C975-9C4C-8678-721FA3E97DE7}"/>
              </a:ext>
            </a:extLst>
          </p:cNvPr>
          <p:cNvSpPr/>
          <p:nvPr userDrawn="1"/>
        </p:nvSpPr>
        <p:spPr>
          <a:xfrm>
            <a:off x="491255" y="-8216772"/>
            <a:ext cx="3926976" cy="18600927"/>
          </a:xfrm>
          <a:custGeom>
            <a:avLst/>
            <a:gdLst>
              <a:gd name="connsiteX0" fmla="*/ 17572418 w 27755024"/>
              <a:gd name="connsiteY0" fmla="*/ 15096733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572418 w 27755024"/>
              <a:gd name="connsiteY19" fmla="*/ 15096669 h 38591528"/>
              <a:gd name="connsiteX0" fmla="*/ 22914439 w 27755024"/>
              <a:gd name="connsiteY0" fmla="*/ 13364186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572418 w 27755024"/>
              <a:gd name="connsiteY19" fmla="*/ 15096669 h 38591528"/>
              <a:gd name="connsiteX20" fmla="*/ 22914439 w 27755024"/>
              <a:gd name="connsiteY20" fmla="*/ 13364186 h 38591528"/>
              <a:gd name="connsiteX0" fmla="*/ 17572418 w 27755024"/>
              <a:gd name="connsiteY0" fmla="*/ 15096669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572418 w 27755024"/>
              <a:gd name="connsiteY19" fmla="*/ 15096669 h 38591528"/>
              <a:gd name="connsiteX0" fmla="*/ 17572418 w 27755024"/>
              <a:gd name="connsiteY0" fmla="*/ 15096669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663858 w 27755024"/>
              <a:gd name="connsiteY19" fmla="*/ 15188109 h 38591528"/>
              <a:gd name="connsiteX0" fmla="*/ 17572418 w 27755024"/>
              <a:gd name="connsiteY0" fmla="*/ 15096669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21321458 w 27755024"/>
              <a:gd name="connsiteY19" fmla="*/ 16246888 h 38591528"/>
              <a:gd name="connsiteX0" fmla="*/ 20219366 w 27755024"/>
              <a:gd name="connsiteY0" fmla="*/ 11920332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21321458 w 27755024"/>
              <a:gd name="connsiteY19" fmla="*/ 16246888 h 38591528"/>
              <a:gd name="connsiteX0" fmla="*/ 19516154 w 27755024"/>
              <a:gd name="connsiteY0" fmla="*/ 2731950 h 38591528"/>
              <a:gd name="connsiteX1" fmla="*/ 26632344 w 27755024"/>
              <a:gd name="connsiteY1" fmla="*/ 4414382 h 38591528"/>
              <a:gd name="connsiteX2" fmla="*/ 26632344 w 27755024"/>
              <a:gd name="connsiteY2" fmla="*/ 4414382 h 38591528"/>
              <a:gd name="connsiteX3" fmla="*/ 27284806 w 27755024"/>
              <a:gd name="connsiteY3" fmla="*/ 4362947 h 38591528"/>
              <a:gd name="connsiteX4" fmla="*/ 27755024 w 27755024"/>
              <a:gd name="connsiteY4" fmla="*/ 3822372 h 38591528"/>
              <a:gd name="connsiteX5" fmla="*/ 27186446 w 27755024"/>
              <a:gd name="connsiteY5" fmla="*/ 3284336 h 38591528"/>
              <a:gd name="connsiteX6" fmla="*/ 27186446 w 27755024"/>
              <a:gd name="connsiteY6" fmla="*/ 3284336 h 38591528"/>
              <a:gd name="connsiteX7" fmla="*/ 11765407 w 27755024"/>
              <a:gd name="connsiteY7" fmla="*/ 2998205 h 38591528"/>
              <a:gd name="connsiteX8" fmla="*/ 10552367 w 27755024"/>
              <a:gd name="connsiteY8" fmla="*/ 21599132 h 38591528"/>
              <a:gd name="connsiteX9" fmla="*/ 10849166 w 27755024"/>
              <a:gd name="connsiteY9" fmla="*/ 22233180 h 38591528"/>
              <a:gd name="connsiteX10" fmla="*/ 11107103 w 27755024"/>
              <a:gd name="connsiteY10" fmla="*/ 22811284 h 38591528"/>
              <a:gd name="connsiteX11" fmla="*/ 11182033 w 27755024"/>
              <a:gd name="connsiteY11" fmla="*/ 32854444 h 38591528"/>
              <a:gd name="connsiteX12" fmla="*/ 1147636 w 27755024"/>
              <a:gd name="connsiteY12" fmla="*/ 33677848 h 38591528"/>
              <a:gd name="connsiteX13" fmla="*/ 1147636 w 27755024"/>
              <a:gd name="connsiteY13" fmla="*/ 33677848 h 38591528"/>
              <a:gd name="connsiteX14" fmla="*/ 498666 w 27755024"/>
              <a:gd name="connsiteY14" fmla="*/ 33732076 h 38591528"/>
              <a:gd name="connsiteX15" fmla="*/ 0 w 27755024"/>
              <a:gd name="connsiteY15" fmla="*/ 34305292 h 38591528"/>
              <a:gd name="connsiteX16" fmla="*/ 352425 w 27755024"/>
              <a:gd name="connsiteY16" fmla="*/ 34611872 h 38591528"/>
              <a:gd name="connsiteX17" fmla="*/ 18810352 w 27755024"/>
              <a:gd name="connsiteY17" fmla="*/ 33981632 h 38591528"/>
              <a:gd name="connsiteX18" fmla="*/ 21321458 w 27755024"/>
              <a:gd name="connsiteY18" fmla="*/ 16246888 h 38591528"/>
              <a:gd name="connsiteX0" fmla="*/ 26632344 w 27755024"/>
              <a:gd name="connsiteY0" fmla="*/ 4414382 h 38591528"/>
              <a:gd name="connsiteX1" fmla="*/ 26632344 w 27755024"/>
              <a:gd name="connsiteY1" fmla="*/ 4414382 h 38591528"/>
              <a:gd name="connsiteX2" fmla="*/ 27284806 w 27755024"/>
              <a:gd name="connsiteY2" fmla="*/ 4362947 h 38591528"/>
              <a:gd name="connsiteX3" fmla="*/ 27755024 w 27755024"/>
              <a:gd name="connsiteY3" fmla="*/ 3822372 h 38591528"/>
              <a:gd name="connsiteX4" fmla="*/ 27186446 w 27755024"/>
              <a:gd name="connsiteY4" fmla="*/ 3284336 h 38591528"/>
              <a:gd name="connsiteX5" fmla="*/ 27186446 w 27755024"/>
              <a:gd name="connsiteY5" fmla="*/ 3284336 h 38591528"/>
              <a:gd name="connsiteX6" fmla="*/ 11765407 w 27755024"/>
              <a:gd name="connsiteY6" fmla="*/ 2998205 h 38591528"/>
              <a:gd name="connsiteX7" fmla="*/ 10552367 w 27755024"/>
              <a:gd name="connsiteY7" fmla="*/ 21599132 h 38591528"/>
              <a:gd name="connsiteX8" fmla="*/ 10849166 w 27755024"/>
              <a:gd name="connsiteY8" fmla="*/ 22233180 h 38591528"/>
              <a:gd name="connsiteX9" fmla="*/ 11107103 w 27755024"/>
              <a:gd name="connsiteY9" fmla="*/ 22811284 h 38591528"/>
              <a:gd name="connsiteX10" fmla="*/ 11182033 w 27755024"/>
              <a:gd name="connsiteY10" fmla="*/ 32854444 h 38591528"/>
              <a:gd name="connsiteX11" fmla="*/ 1147636 w 27755024"/>
              <a:gd name="connsiteY11" fmla="*/ 33677848 h 38591528"/>
              <a:gd name="connsiteX12" fmla="*/ 1147636 w 27755024"/>
              <a:gd name="connsiteY12" fmla="*/ 33677848 h 38591528"/>
              <a:gd name="connsiteX13" fmla="*/ 498666 w 27755024"/>
              <a:gd name="connsiteY13" fmla="*/ 33732076 h 38591528"/>
              <a:gd name="connsiteX14" fmla="*/ 0 w 27755024"/>
              <a:gd name="connsiteY14" fmla="*/ 34305292 h 38591528"/>
              <a:gd name="connsiteX15" fmla="*/ 352425 w 27755024"/>
              <a:gd name="connsiteY15" fmla="*/ 34611872 h 38591528"/>
              <a:gd name="connsiteX16" fmla="*/ 18810352 w 27755024"/>
              <a:gd name="connsiteY16" fmla="*/ 33981632 h 38591528"/>
              <a:gd name="connsiteX17" fmla="*/ 21321458 w 27755024"/>
              <a:gd name="connsiteY17" fmla="*/ 16246888 h 38591528"/>
              <a:gd name="connsiteX0" fmla="*/ 26632344 w 27755024"/>
              <a:gd name="connsiteY0" fmla="*/ 4414382 h 38591528"/>
              <a:gd name="connsiteX1" fmla="*/ 27284806 w 27755024"/>
              <a:gd name="connsiteY1" fmla="*/ 4362947 h 38591528"/>
              <a:gd name="connsiteX2" fmla="*/ 27755024 w 27755024"/>
              <a:gd name="connsiteY2" fmla="*/ 3822372 h 38591528"/>
              <a:gd name="connsiteX3" fmla="*/ 27186446 w 27755024"/>
              <a:gd name="connsiteY3" fmla="*/ 3284336 h 38591528"/>
              <a:gd name="connsiteX4" fmla="*/ 27186446 w 27755024"/>
              <a:gd name="connsiteY4" fmla="*/ 3284336 h 38591528"/>
              <a:gd name="connsiteX5" fmla="*/ 11765407 w 27755024"/>
              <a:gd name="connsiteY5" fmla="*/ 2998205 h 38591528"/>
              <a:gd name="connsiteX6" fmla="*/ 10552367 w 27755024"/>
              <a:gd name="connsiteY6" fmla="*/ 21599132 h 38591528"/>
              <a:gd name="connsiteX7" fmla="*/ 10849166 w 27755024"/>
              <a:gd name="connsiteY7" fmla="*/ 22233180 h 38591528"/>
              <a:gd name="connsiteX8" fmla="*/ 11107103 w 27755024"/>
              <a:gd name="connsiteY8" fmla="*/ 22811284 h 38591528"/>
              <a:gd name="connsiteX9" fmla="*/ 11182033 w 27755024"/>
              <a:gd name="connsiteY9" fmla="*/ 32854444 h 38591528"/>
              <a:gd name="connsiteX10" fmla="*/ 1147636 w 27755024"/>
              <a:gd name="connsiteY10" fmla="*/ 33677848 h 38591528"/>
              <a:gd name="connsiteX11" fmla="*/ 1147636 w 27755024"/>
              <a:gd name="connsiteY11" fmla="*/ 33677848 h 38591528"/>
              <a:gd name="connsiteX12" fmla="*/ 498666 w 27755024"/>
              <a:gd name="connsiteY12" fmla="*/ 33732076 h 38591528"/>
              <a:gd name="connsiteX13" fmla="*/ 0 w 27755024"/>
              <a:gd name="connsiteY13" fmla="*/ 34305292 h 38591528"/>
              <a:gd name="connsiteX14" fmla="*/ 352425 w 27755024"/>
              <a:gd name="connsiteY14" fmla="*/ 34611872 h 38591528"/>
              <a:gd name="connsiteX15" fmla="*/ 18810352 w 27755024"/>
              <a:gd name="connsiteY15" fmla="*/ 33981632 h 38591528"/>
              <a:gd name="connsiteX16" fmla="*/ 21321458 w 27755024"/>
              <a:gd name="connsiteY16" fmla="*/ 16246888 h 38591528"/>
              <a:gd name="connsiteX0" fmla="*/ 27284806 w 27755024"/>
              <a:gd name="connsiteY0" fmla="*/ 4362947 h 38591528"/>
              <a:gd name="connsiteX1" fmla="*/ 27755024 w 27755024"/>
              <a:gd name="connsiteY1" fmla="*/ 3822372 h 38591528"/>
              <a:gd name="connsiteX2" fmla="*/ 27186446 w 27755024"/>
              <a:gd name="connsiteY2" fmla="*/ 3284336 h 38591528"/>
              <a:gd name="connsiteX3" fmla="*/ 27186446 w 27755024"/>
              <a:gd name="connsiteY3" fmla="*/ 3284336 h 38591528"/>
              <a:gd name="connsiteX4" fmla="*/ 11765407 w 27755024"/>
              <a:gd name="connsiteY4" fmla="*/ 2998205 h 38591528"/>
              <a:gd name="connsiteX5" fmla="*/ 10552367 w 27755024"/>
              <a:gd name="connsiteY5" fmla="*/ 21599132 h 38591528"/>
              <a:gd name="connsiteX6" fmla="*/ 10849166 w 27755024"/>
              <a:gd name="connsiteY6" fmla="*/ 22233180 h 38591528"/>
              <a:gd name="connsiteX7" fmla="*/ 11107103 w 27755024"/>
              <a:gd name="connsiteY7" fmla="*/ 22811284 h 38591528"/>
              <a:gd name="connsiteX8" fmla="*/ 11182033 w 27755024"/>
              <a:gd name="connsiteY8" fmla="*/ 32854444 h 38591528"/>
              <a:gd name="connsiteX9" fmla="*/ 1147636 w 27755024"/>
              <a:gd name="connsiteY9" fmla="*/ 33677848 h 38591528"/>
              <a:gd name="connsiteX10" fmla="*/ 1147636 w 27755024"/>
              <a:gd name="connsiteY10" fmla="*/ 33677848 h 38591528"/>
              <a:gd name="connsiteX11" fmla="*/ 498666 w 27755024"/>
              <a:gd name="connsiteY11" fmla="*/ 33732076 h 38591528"/>
              <a:gd name="connsiteX12" fmla="*/ 0 w 27755024"/>
              <a:gd name="connsiteY12" fmla="*/ 34305292 h 38591528"/>
              <a:gd name="connsiteX13" fmla="*/ 352425 w 27755024"/>
              <a:gd name="connsiteY13" fmla="*/ 34611872 h 38591528"/>
              <a:gd name="connsiteX14" fmla="*/ 18810352 w 27755024"/>
              <a:gd name="connsiteY14" fmla="*/ 33981632 h 38591528"/>
              <a:gd name="connsiteX15" fmla="*/ 21321458 w 27755024"/>
              <a:gd name="connsiteY15" fmla="*/ 16246888 h 38591528"/>
              <a:gd name="connsiteX0" fmla="*/ 27755024 w 27755024"/>
              <a:gd name="connsiteY0" fmla="*/ 3822372 h 38591528"/>
              <a:gd name="connsiteX1" fmla="*/ 27186446 w 27755024"/>
              <a:gd name="connsiteY1" fmla="*/ 3284336 h 38591528"/>
              <a:gd name="connsiteX2" fmla="*/ 27186446 w 27755024"/>
              <a:gd name="connsiteY2" fmla="*/ 3284336 h 38591528"/>
              <a:gd name="connsiteX3" fmla="*/ 11765407 w 27755024"/>
              <a:gd name="connsiteY3" fmla="*/ 2998205 h 38591528"/>
              <a:gd name="connsiteX4" fmla="*/ 10552367 w 27755024"/>
              <a:gd name="connsiteY4" fmla="*/ 21599132 h 38591528"/>
              <a:gd name="connsiteX5" fmla="*/ 10849166 w 27755024"/>
              <a:gd name="connsiteY5" fmla="*/ 22233180 h 38591528"/>
              <a:gd name="connsiteX6" fmla="*/ 11107103 w 27755024"/>
              <a:gd name="connsiteY6" fmla="*/ 22811284 h 38591528"/>
              <a:gd name="connsiteX7" fmla="*/ 11182033 w 27755024"/>
              <a:gd name="connsiteY7" fmla="*/ 32854444 h 38591528"/>
              <a:gd name="connsiteX8" fmla="*/ 1147636 w 27755024"/>
              <a:gd name="connsiteY8" fmla="*/ 33677848 h 38591528"/>
              <a:gd name="connsiteX9" fmla="*/ 1147636 w 27755024"/>
              <a:gd name="connsiteY9" fmla="*/ 33677848 h 38591528"/>
              <a:gd name="connsiteX10" fmla="*/ 498666 w 27755024"/>
              <a:gd name="connsiteY10" fmla="*/ 33732076 h 38591528"/>
              <a:gd name="connsiteX11" fmla="*/ 0 w 27755024"/>
              <a:gd name="connsiteY11" fmla="*/ 34305292 h 38591528"/>
              <a:gd name="connsiteX12" fmla="*/ 352425 w 27755024"/>
              <a:gd name="connsiteY12" fmla="*/ 34611872 h 38591528"/>
              <a:gd name="connsiteX13" fmla="*/ 18810352 w 27755024"/>
              <a:gd name="connsiteY13" fmla="*/ 33981632 h 38591528"/>
              <a:gd name="connsiteX14" fmla="*/ 21321458 w 27755024"/>
              <a:gd name="connsiteY14" fmla="*/ 16246888 h 38591528"/>
              <a:gd name="connsiteX0" fmla="*/ 27186446 w 27186446"/>
              <a:gd name="connsiteY0" fmla="*/ 3284336 h 38591528"/>
              <a:gd name="connsiteX1" fmla="*/ 27186446 w 27186446"/>
              <a:gd name="connsiteY1" fmla="*/ 3284336 h 38591528"/>
              <a:gd name="connsiteX2" fmla="*/ 11765407 w 27186446"/>
              <a:gd name="connsiteY2" fmla="*/ 2998205 h 38591528"/>
              <a:gd name="connsiteX3" fmla="*/ 10552367 w 27186446"/>
              <a:gd name="connsiteY3" fmla="*/ 21599132 h 38591528"/>
              <a:gd name="connsiteX4" fmla="*/ 10849166 w 27186446"/>
              <a:gd name="connsiteY4" fmla="*/ 22233180 h 38591528"/>
              <a:gd name="connsiteX5" fmla="*/ 11107103 w 27186446"/>
              <a:gd name="connsiteY5" fmla="*/ 22811284 h 38591528"/>
              <a:gd name="connsiteX6" fmla="*/ 11182033 w 27186446"/>
              <a:gd name="connsiteY6" fmla="*/ 32854444 h 38591528"/>
              <a:gd name="connsiteX7" fmla="*/ 1147636 w 27186446"/>
              <a:gd name="connsiteY7" fmla="*/ 33677848 h 38591528"/>
              <a:gd name="connsiteX8" fmla="*/ 1147636 w 27186446"/>
              <a:gd name="connsiteY8" fmla="*/ 33677848 h 38591528"/>
              <a:gd name="connsiteX9" fmla="*/ 498666 w 27186446"/>
              <a:gd name="connsiteY9" fmla="*/ 33732076 h 38591528"/>
              <a:gd name="connsiteX10" fmla="*/ 0 w 27186446"/>
              <a:gd name="connsiteY10" fmla="*/ 34305292 h 38591528"/>
              <a:gd name="connsiteX11" fmla="*/ 352425 w 27186446"/>
              <a:gd name="connsiteY11" fmla="*/ 34611872 h 38591528"/>
              <a:gd name="connsiteX12" fmla="*/ 18810352 w 27186446"/>
              <a:gd name="connsiteY12" fmla="*/ 33981632 h 38591528"/>
              <a:gd name="connsiteX13" fmla="*/ 21321458 w 27186446"/>
              <a:gd name="connsiteY13" fmla="*/ 16246888 h 38591528"/>
              <a:gd name="connsiteX0" fmla="*/ 27186446 w 27186446"/>
              <a:gd name="connsiteY0" fmla="*/ 286131 h 35593323"/>
              <a:gd name="connsiteX1" fmla="*/ 11765407 w 27186446"/>
              <a:gd name="connsiteY1" fmla="*/ 0 h 35593323"/>
              <a:gd name="connsiteX2" fmla="*/ 10552367 w 27186446"/>
              <a:gd name="connsiteY2" fmla="*/ 18600927 h 35593323"/>
              <a:gd name="connsiteX3" fmla="*/ 10849166 w 27186446"/>
              <a:gd name="connsiteY3" fmla="*/ 19234975 h 35593323"/>
              <a:gd name="connsiteX4" fmla="*/ 11107103 w 27186446"/>
              <a:gd name="connsiteY4" fmla="*/ 19813079 h 35593323"/>
              <a:gd name="connsiteX5" fmla="*/ 11182033 w 27186446"/>
              <a:gd name="connsiteY5" fmla="*/ 29856239 h 35593323"/>
              <a:gd name="connsiteX6" fmla="*/ 1147636 w 27186446"/>
              <a:gd name="connsiteY6" fmla="*/ 30679643 h 35593323"/>
              <a:gd name="connsiteX7" fmla="*/ 1147636 w 27186446"/>
              <a:gd name="connsiteY7" fmla="*/ 30679643 h 35593323"/>
              <a:gd name="connsiteX8" fmla="*/ 498666 w 27186446"/>
              <a:gd name="connsiteY8" fmla="*/ 30733871 h 35593323"/>
              <a:gd name="connsiteX9" fmla="*/ 0 w 27186446"/>
              <a:gd name="connsiteY9" fmla="*/ 31307087 h 35593323"/>
              <a:gd name="connsiteX10" fmla="*/ 352425 w 27186446"/>
              <a:gd name="connsiteY10" fmla="*/ 31613667 h 35593323"/>
              <a:gd name="connsiteX11" fmla="*/ 18810352 w 27186446"/>
              <a:gd name="connsiteY11" fmla="*/ 30983427 h 35593323"/>
              <a:gd name="connsiteX12" fmla="*/ 21321458 w 27186446"/>
              <a:gd name="connsiteY12" fmla="*/ 13248683 h 35593323"/>
              <a:gd name="connsiteX0" fmla="*/ 11765407 w 22973184"/>
              <a:gd name="connsiteY0" fmla="*/ 0 h 35593323"/>
              <a:gd name="connsiteX1" fmla="*/ 10552367 w 22973184"/>
              <a:gd name="connsiteY1" fmla="*/ 18600927 h 35593323"/>
              <a:gd name="connsiteX2" fmla="*/ 10849166 w 22973184"/>
              <a:gd name="connsiteY2" fmla="*/ 19234975 h 35593323"/>
              <a:gd name="connsiteX3" fmla="*/ 11107103 w 22973184"/>
              <a:gd name="connsiteY3" fmla="*/ 19813079 h 35593323"/>
              <a:gd name="connsiteX4" fmla="*/ 11182033 w 22973184"/>
              <a:gd name="connsiteY4" fmla="*/ 29856239 h 35593323"/>
              <a:gd name="connsiteX5" fmla="*/ 1147636 w 22973184"/>
              <a:gd name="connsiteY5" fmla="*/ 30679643 h 35593323"/>
              <a:gd name="connsiteX6" fmla="*/ 1147636 w 22973184"/>
              <a:gd name="connsiteY6" fmla="*/ 30679643 h 35593323"/>
              <a:gd name="connsiteX7" fmla="*/ 498666 w 22973184"/>
              <a:gd name="connsiteY7" fmla="*/ 30733871 h 35593323"/>
              <a:gd name="connsiteX8" fmla="*/ 0 w 22973184"/>
              <a:gd name="connsiteY8" fmla="*/ 31307087 h 35593323"/>
              <a:gd name="connsiteX9" fmla="*/ 352425 w 22973184"/>
              <a:gd name="connsiteY9" fmla="*/ 31613667 h 35593323"/>
              <a:gd name="connsiteX10" fmla="*/ 18810352 w 22973184"/>
              <a:gd name="connsiteY10" fmla="*/ 30983427 h 35593323"/>
              <a:gd name="connsiteX11" fmla="*/ 21321458 w 22973184"/>
              <a:gd name="connsiteY11" fmla="*/ 13248683 h 35593323"/>
              <a:gd name="connsiteX0" fmla="*/ 11765407 w 18810352"/>
              <a:gd name="connsiteY0" fmla="*/ 0 h 35593323"/>
              <a:gd name="connsiteX1" fmla="*/ 10552367 w 18810352"/>
              <a:gd name="connsiteY1" fmla="*/ 18600927 h 35593323"/>
              <a:gd name="connsiteX2" fmla="*/ 10849166 w 18810352"/>
              <a:gd name="connsiteY2" fmla="*/ 19234975 h 35593323"/>
              <a:gd name="connsiteX3" fmla="*/ 11107103 w 18810352"/>
              <a:gd name="connsiteY3" fmla="*/ 19813079 h 35593323"/>
              <a:gd name="connsiteX4" fmla="*/ 11182033 w 18810352"/>
              <a:gd name="connsiteY4" fmla="*/ 29856239 h 35593323"/>
              <a:gd name="connsiteX5" fmla="*/ 1147636 w 18810352"/>
              <a:gd name="connsiteY5" fmla="*/ 30679643 h 35593323"/>
              <a:gd name="connsiteX6" fmla="*/ 1147636 w 18810352"/>
              <a:gd name="connsiteY6" fmla="*/ 30679643 h 35593323"/>
              <a:gd name="connsiteX7" fmla="*/ 498666 w 18810352"/>
              <a:gd name="connsiteY7" fmla="*/ 30733871 h 35593323"/>
              <a:gd name="connsiteX8" fmla="*/ 0 w 18810352"/>
              <a:gd name="connsiteY8" fmla="*/ 31307087 h 35593323"/>
              <a:gd name="connsiteX9" fmla="*/ 352425 w 18810352"/>
              <a:gd name="connsiteY9" fmla="*/ 31613667 h 35593323"/>
              <a:gd name="connsiteX10" fmla="*/ 18810352 w 18810352"/>
              <a:gd name="connsiteY10" fmla="*/ 30983427 h 35593323"/>
              <a:gd name="connsiteX0" fmla="*/ 11765407 w 12618992"/>
              <a:gd name="connsiteY0" fmla="*/ 0 h 32459785"/>
              <a:gd name="connsiteX1" fmla="*/ 10552367 w 12618992"/>
              <a:gd name="connsiteY1" fmla="*/ 18600927 h 32459785"/>
              <a:gd name="connsiteX2" fmla="*/ 10849166 w 12618992"/>
              <a:gd name="connsiteY2" fmla="*/ 19234975 h 32459785"/>
              <a:gd name="connsiteX3" fmla="*/ 11107103 w 12618992"/>
              <a:gd name="connsiteY3" fmla="*/ 19813079 h 32459785"/>
              <a:gd name="connsiteX4" fmla="*/ 11182033 w 12618992"/>
              <a:gd name="connsiteY4" fmla="*/ 29856239 h 32459785"/>
              <a:gd name="connsiteX5" fmla="*/ 1147636 w 12618992"/>
              <a:gd name="connsiteY5" fmla="*/ 30679643 h 32459785"/>
              <a:gd name="connsiteX6" fmla="*/ 1147636 w 12618992"/>
              <a:gd name="connsiteY6" fmla="*/ 30679643 h 32459785"/>
              <a:gd name="connsiteX7" fmla="*/ 498666 w 12618992"/>
              <a:gd name="connsiteY7" fmla="*/ 30733871 h 32459785"/>
              <a:gd name="connsiteX8" fmla="*/ 0 w 12618992"/>
              <a:gd name="connsiteY8" fmla="*/ 31307087 h 32459785"/>
              <a:gd name="connsiteX9" fmla="*/ 352425 w 12618992"/>
              <a:gd name="connsiteY9" fmla="*/ 31613667 h 32459785"/>
              <a:gd name="connsiteX0" fmla="*/ 11765407 w 12618992"/>
              <a:gd name="connsiteY0" fmla="*/ 0 h 32459785"/>
              <a:gd name="connsiteX1" fmla="*/ 10552367 w 12618992"/>
              <a:gd name="connsiteY1" fmla="*/ 18600927 h 32459785"/>
              <a:gd name="connsiteX2" fmla="*/ 10849166 w 12618992"/>
              <a:gd name="connsiteY2" fmla="*/ 19234975 h 32459785"/>
              <a:gd name="connsiteX3" fmla="*/ 11107103 w 12618992"/>
              <a:gd name="connsiteY3" fmla="*/ 19813079 h 32459785"/>
              <a:gd name="connsiteX4" fmla="*/ 11182033 w 12618992"/>
              <a:gd name="connsiteY4" fmla="*/ 29856239 h 32459785"/>
              <a:gd name="connsiteX5" fmla="*/ 1147636 w 12618992"/>
              <a:gd name="connsiteY5" fmla="*/ 30679643 h 32459785"/>
              <a:gd name="connsiteX6" fmla="*/ 1147636 w 12618992"/>
              <a:gd name="connsiteY6" fmla="*/ 30679643 h 32459785"/>
              <a:gd name="connsiteX7" fmla="*/ 498666 w 12618992"/>
              <a:gd name="connsiteY7" fmla="*/ 30733871 h 32459785"/>
              <a:gd name="connsiteX8" fmla="*/ 0 w 12618992"/>
              <a:gd name="connsiteY8" fmla="*/ 31307087 h 32459785"/>
              <a:gd name="connsiteX0" fmla="*/ 11266741 w 12120326"/>
              <a:gd name="connsiteY0" fmla="*/ 0 h 32459785"/>
              <a:gd name="connsiteX1" fmla="*/ 10053701 w 12120326"/>
              <a:gd name="connsiteY1" fmla="*/ 18600927 h 32459785"/>
              <a:gd name="connsiteX2" fmla="*/ 10350500 w 12120326"/>
              <a:gd name="connsiteY2" fmla="*/ 19234975 h 32459785"/>
              <a:gd name="connsiteX3" fmla="*/ 10608437 w 12120326"/>
              <a:gd name="connsiteY3" fmla="*/ 19813079 h 32459785"/>
              <a:gd name="connsiteX4" fmla="*/ 10683367 w 12120326"/>
              <a:gd name="connsiteY4" fmla="*/ 29856239 h 32459785"/>
              <a:gd name="connsiteX5" fmla="*/ 648970 w 12120326"/>
              <a:gd name="connsiteY5" fmla="*/ 30679643 h 32459785"/>
              <a:gd name="connsiteX6" fmla="*/ 648970 w 12120326"/>
              <a:gd name="connsiteY6" fmla="*/ 30679643 h 32459785"/>
              <a:gd name="connsiteX7" fmla="*/ 0 w 12120326"/>
              <a:gd name="connsiteY7" fmla="*/ 30733871 h 32459785"/>
              <a:gd name="connsiteX0" fmla="*/ 10617771 w 11471356"/>
              <a:gd name="connsiteY0" fmla="*/ 0 h 32459785"/>
              <a:gd name="connsiteX1" fmla="*/ 9404731 w 11471356"/>
              <a:gd name="connsiteY1" fmla="*/ 18600927 h 32459785"/>
              <a:gd name="connsiteX2" fmla="*/ 9701530 w 11471356"/>
              <a:gd name="connsiteY2" fmla="*/ 19234975 h 32459785"/>
              <a:gd name="connsiteX3" fmla="*/ 9959467 w 11471356"/>
              <a:gd name="connsiteY3" fmla="*/ 19813079 h 32459785"/>
              <a:gd name="connsiteX4" fmla="*/ 10034397 w 11471356"/>
              <a:gd name="connsiteY4" fmla="*/ 29856239 h 32459785"/>
              <a:gd name="connsiteX5" fmla="*/ 0 w 11471356"/>
              <a:gd name="connsiteY5" fmla="*/ 30679643 h 32459785"/>
              <a:gd name="connsiteX6" fmla="*/ 0 w 11471356"/>
              <a:gd name="connsiteY6" fmla="*/ 30679643 h 32459785"/>
              <a:gd name="connsiteX0" fmla="*/ 10617771 w 11471356"/>
              <a:gd name="connsiteY0" fmla="*/ 0 h 32459785"/>
              <a:gd name="connsiteX1" fmla="*/ 9404731 w 11471356"/>
              <a:gd name="connsiteY1" fmla="*/ 18600927 h 32459785"/>
              <a:gd name="connsiteX2" fmla="*/ 9701530 w 11471356"/>
              <a:gd name="connsiteY2" fmla="*/ 19234975 h 32459785"/>
              <a:gd name="connsiteX3" fmla="*/ 9959467 w 11471356"/>
              <a:gd name="connsiteY3" fmla="*/ 19813079 h 32459785"/>
              <a:gd name="connsiteX4" fmla="*/ 10034397 w 11471356"/>
              <a:gd name="connsiteY4" fmla="*/ 29856239 h 32459785"/>
              <a:gd name="connsiteX5" fmla="*/ 0 w 11471356"/>
              <a:gd name="connsiteY5" fmla="*/ 30679643 h 32459785"/>
              <a:gd name="connsiteX0" fmla="*/ 3926976 w 4780561"/>
              <a:gd name="connsiteY0" fmla="*/ 0 h 29856239"/>
              <a:gd name="connsiteX1" fmla="*/ 2713936 w 4780561"/>
              <a:gd name="connsiteY1" fmla="*/ 18600927 h 29856239"/>
              <a:gd name="connsiteX2" fmla="*/ 3010735 w 4780561"/>
              <a:gd name="connsiteY2" fmla="*/ 19234975 h 29856239"/>
              <a:gd name="connsiteX3" fmla="*/ 3268672 w 4780561"/>
              <a:gd name="connsiteY3" fmla="*/ 19813079 h 29856239"/>
              <a:gd name="connsiteX4" fmla="*/ 3343602 w 4780561"/>
              <a:gd name="connsiteY4" fmla="*/ 29856239 h 29856239"/>
              <a:gd name="connsiteX0" fmla="*/ 3926976 w 3926976"/>
              <a:gd name="connsiteY0" fmla="*/ 0 h 19813079"/>
              <a:gd name="connsiteX1" fmla="*/ 2713936 w 3926976"/>
              <a:gd name="connsiteY1" fmla="*/ 18600927 h 19813079"/>
              <a:gd name="connsiteX2" fmla="*/ 3010735 w 3926976"/>
              <a:gd name="connsiteY2" fmla="*/ 19234975 h 19813079"/>
              <a:gd name="connsiteX3" fmla="*/ 3268672 w 3926976"/>
              <a:gd name="connsiteY3" fmla="*/ 19813079 h 19813079"/>
              <a:gd name="connsiteX0" fmla="*/ 3926976 w 3926976"/>
              <a:gd name="connsiteY0" fmla="*/ 0 h 19234975"/>
              <a:gd name="connsiteX1" fmla="*/ 2713936 w 3926976"/>
              <a:gd name="connsiteY1" fmla="*/ 18600927 h 19234975"/>
              <a:gd name="connsiteX2" fmla="*/ 3010735 w 3926976"/>
              <a:gd name="connsiteY2" fmla="*/ 19234975 h 19234975"/>
              <a:gd name="connsiteX0" fmla="*/ 3926976 w 3926976"/>
              <a:gd name="connsiteY0" fmla="*/ 0 h 18600927"/>
              <a:gd name="connsiteX1" fmla="*/ 2713936 w 3926976"/>
              <a:gd name="connsiteY1" fmla="*/ 18600927 h 1860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26976" h="18600927">
                <a:moveTo>
                  <a:pt x="3926976" y="0"/>
                </a:moveTo>
                <a:cubicBezTo>
                  <a:pt x="-3189659" y="6329680"/>
                  <a:pt x="1253753" y="15565819"/>
                  <a:pt x="2713936" y="18600927"/>
                </a:cubicBezTo>
              </a:path>
            </a:pathLst>
          </a:custGeom>
          <a:noFill/>
          <a:ln w="317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894E9C-6968-8B85-1DE0-128CDAC06D1C}"/>
              </a:ext>
            </a:extLst>
          </p:cNvPr>
          <p:cNvSpPr/>
          <p:nvPr userDrawn="1"/>
        </p:nvSpPr>
        <p:spPr>
          <a:xfrm>
            <a:off x="0" y="7048947"/>
            <a:ext cx="12192000" cy="69791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DC4017CD-0249-C444-8B17-45F872EBDD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91404" y="1833415"/>
            <a:ext cx="7163393" cy="590931"/>
          </a:xfrm>
        </p:spPr>
        <p:txBody>
          <a:bodyPr anchor="ctr" anchorCtr="0">
            <a:spAutoFit/>
          </a:bodyPr>
          <a:lstStyle>
            <a:lvl5pPr>
              <a:defRPr>
                <a:solidFill>
                  <a:schemeClr val="tx2"/>
                </a:solidFill>
              </a:defRPr>
            </a:lvl5pPr>
            <a:lvl7pPr>
              <a:defRPr>
                <a:solidFill>
                  <a:srgbClr val="3B193F"/>
                </a:solidFill>
              </a:defRPr>
            </a:lvl7pPr>
          </a:lstStyle>
          <a:p>
            <a:pPr lvl="4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endParaRPr lang="en-GB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E651398B-1F8C-AF41-9450-A223B20C4E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5786" y="2562284"/>
            <a:ext cx="7163393" cy="590931"/>
          </a:xfrm>
        </p:spPr>
        <p:txBody>
          <a:bodyPr anchor="ctr" anchorCtr="0">
            <a:spAutoFit/>
          </a:bodyPr>
          <a:lstStyle>
            <a:lvl5pPr>
              <a:defRPr>
                <a:solidFill>
                  <a:schemeClr val="tx2"/>
                </a:solidFill>
              </a:defRPr>
            </a:lvl5pPr>
            <a:lvl7pPr>
              <a:defRPr>
                <a:solidFill>
                  <a:srgbClr val="3B193F"/>
                </a:solidFill>
              </a:defRPr>
            </a:lvl7pPr>
          </a:lstStyle>
          <a:p>
            <a:pPr lvl="4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endParaRPr lang="en-GB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58E358C2-FC6E-8242-982B-C0E21B8ADE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49214" y="3330910"/>
            <a:ext cx="7163393" cy="590931"/>
          </a:xfrm>
        </p:spPr>
        <p:txBody>
          <a:bodyPr anchor="ctr" anchorCtr="0">
            <a:spAutoFit/>
          </a:bodyPr>
          <a:lstStyle>
            <a:lvl5pPr>
              <a:defRPr>
                <a:solidFill>
                  <a:schemeClr val="tx2"/>
                </a:solidFill>
              </a:defRPr>
            </a:lvl5pPr>
            <a:lvl7pPr>
              <a:defRPr>
                <a:solidFill>
                  <a:srgbClr val="3B193F"/>
                </a:solidFill>
              </a:defRPr>
            </a:lvl7pPr>
          </a:lstStyle>
          <a:p>
            <a:pPr lvl="4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endParaRPr lang="en-GB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B86FCB2-13DB-D148-A8A5-942B21BD1E1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21491" y="4112788"/>
            <a:ext cx="7163393" cy="590931"/>
          </a:xfrm>
        </p:spPr>
        <p:txBody>
          <a:bodyPr anchor="ctr" anchorCtr="0">
            <a:spAutoFit/>
          </a:bodyPr>
          <a:lstStyle>
            <a:lvl5pPr>
              <a:defRPr>
                <a:solidFill>
                  <a:schemeClr val="tx2"/>
                </a:solidFill>
              </a:defRPr>
            </a:lvl5pPr>
            <a:lvl7pPr>
              <a:defRPr>
                <a:solidFill>
                  <a:srgbClr val="3B193F"/>
                </a:solidFill>
              </a:defRPr>
            </a:lvl7pPr>
          </a:lstStyle>
          <a:p>
            <a:pPr lvl="4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endParaRPr lang="en-GB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90E4228A-B885-6B4E-BA74-FBB511111D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67265" y="4841657"/>
            <a:ext cx="7163393" cy="590931"/>
          </a:xfrm>
        </p:spPr>
        <p:txBody>
          <a:bodyPr anchor="ctr" anchorCtr="0">
            <a:spAutoFit/>
          </a:bodyPr>
          <a:lstStyle>
            <a:lvl5pPr>
              <a:defRPr>
                <a:solidFill>
                  <a:schemeClr val="tx2"/>
                </a:solidFill>
              </a:defRPr>
            </a:lvl5pPr>
            <a:lvl7pPr>
              <a:defRPr>
                <a:solidFill>
                  <a:srgbClr val="3B193F"/>
                </a:solidFill>
              </a:defRPr>
            </a:lvl7pPr>
          </a:lstStyle>
          <a:p>
            <a:pPr lvl="4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endParaRPr lang="en-GB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9694B18-5594-D541-B879-5BC63761AF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7412" y="813353"/>
            <a:ext cx="5620963" cy="531353"/>
          </a:xfrm>
        </p:spPr>
        <p:txBody>
          <a:bodyPr>
            <a:spAutoFit/>
          </a:bodyPr>
          <a:lstStyle>
            <a:lvl7pPr>
              <a:defRPr>
                <a:solidFill>
                  <a:schemeClr val="tx1"/>
                </a:solidFill>
              </a:defRPr>
            </a:lvl7pPr>
          </a:lstStyle>
          <a:p>
            <a:pPr lvl="6"/>
            <a:r>
              <a:rPr lang="en-GB"/>
              <a:t>Title to go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B86B855-3813-6B4D-9E30-AF3B6EFC9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7413" y="389490"/>
            <a:ext cx="2998787" cy="341632"/>
          </a:xfrm>
        </p:spPr>
        <p:txBody>
          <a:bodyPr>
            <a:spAutoFit/>
          </a:bodyPr>
          <a:lstStyle>
            <a:lvl5pPr>
              <a:defRPr>
                <a:solidFill>
                  <a:schemeClr val="tx2"/>
                </a:solidFill>
              </a:defRPr>
            </a:lvl5pPr>
          </a:lstStyle>
          <a:p>
            <a:pPr lvl="4"/>
            <a:r>
              <a:rPr lang="en-GB"/>
              <a:t>Introduction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A8A03-FB51-B61A-CA2B-71722453C8B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A78AA4F-069F-2B4F-B58F-155CEA763D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75B6B2-DC3C-FC66-67C0-FE494020B018}"/>
              </a:ext>
            </a:extLst>
          </p:cNvPr>
          <p:cNvSpPr txBox="1"/>
          <p:nvPr userDrawn="1"/>
        </p:nvSpPr>
        <p:spPr>
          <a:xfrm>
            <a:off x="-2023" y="7100531"/>
            <a:ext cx="11821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Bullet point content slides. Bullet points can be removed/added if needed. Consider using a second slide if there’s not enough room for content.</a:t>
            </a:r>
          </a:p>
        </p:txBody>
      </p:sp>
    </p:spTree>
    <p:extLst>
      <p:ext uri="{BB962C8B-B14F-4D97-AF65-F5344CB8AC3E}">
        <p14:creationId xmlns:p14="http://schemas.microsoft.com/office/powerpoint/2010/main" val="209386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9 -0.00023 L -1.45833E-6 7.40741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00" y="23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build="p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(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04709078-8BEC-5D47-95FD-C00EA9E1E1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E74601F7-CA74-E344-9AF9-7449E40E7AD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50013" y="1769568"/>
            <a:ext cx="5208587" cy="3757439"/>
          </a:xfrm>
        </p:spPr>
        <p:txBody>
          <a:bodyPr>
            <a:spAutoFit/>
          </a:bodyPr>
          <a:lstStyle>
            <a:lvl4pPr>
              <a:buClr>
                <a:schemeClr val="tx1"/>
              </a:buClr>
              <a:defRPr/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3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endParaRPr lang="en-GB"/>
          </a:p>
          <a:p>
            <a:pPr lvl="3"/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Duis autem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iriure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in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esse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, </a:t>
            </a:r>
            <a:r>
              <a:rPr lang="en-GB" err="1"/>
              <a:t>vel</a:t>
            </a:r>
            <a:r>
              <a:rPr lang="en-GB"/>
              <a:t> illum dolore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at </a:t>
            </a:r>
            <a:r>
              <a:rPr lang="en-GB" err="1"/>
              <a:t>vero</a:t>
            </a:r>
            <a:r>
              <a:rPr lang="en-GB"/>
              <a:t> eros et </a:t>
            </a:r>
            <a:r>
              <a:rPr lang="en-GB" err="1"/>
              <a:t>accumsan</a:t>
            </a:r>
            <a:r>
              <a:rPr lang="en-GB"/>
              <a:t> et </a:t>
            </a:r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 </a:t>
            </a:r>
            <a:r>
              <a:rPr lang="en-GB" err="1"/>
              <a:t>praesent</a:t>
            </a:r>
            <a:r>
              <a:rPr lang="en-GB"/>
              <a:t> </a:t>
            </a:r>
            <a:r>
              <a:rPr lang="en-GB" err="1"/>
              <a:t>luptatum</a:t>
            </a:r>
            <a:r>
              <a:rPr lang="en-GB"/>
              <a:t> </a:t>
            </a:r>
            <a:r>
              <a:rPr lang="en-GB" err="1"/>
              <a:t>zzril</a:t>
            </a:r>
            <a:r>
              <a:rPr lang="en-GB"/>
              <a:t> </a:t>
            </a:r>
            <a:r>
              <a:rPr lang="en-GB" err="1"/>
              <a:t>delenit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duis</a:t>
            </a:r>
            <a:r>
              <a:rPr lang="en-GB"/>
              <a:t> dolore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feugait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E7EDAB-20C6-B507-01D9-375CB121EF1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A78AA4F-069F-2B4F-B58F-155CEA763D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3FF3C81-A66F-07C8-AD48-8FE192C24CC6}"/>
              </a:ext>
            </a:extLst>
          </p:cNvPr>
          <p:cNvSpPr txBox="1">
            <a:spLocks/>
          </p:cNvSpPr>
          <p:nvPr userDrawn="1"/>
        </p:nvSpPr>
        <p:spPr>
          <a:xfrm>
            <a:off x="12377854" y="1770986"/>
            <a:ext cx="10515600" cy="75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5875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1800" b="0" kern="1200">
                <a:solidFill>
                  <a:srgbClr val="54565A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  <a:lvl2pPr marL="158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1" kern="1200">
                <a:solidFill>
                  <a:srgbClr val="54565A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15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3800" b="1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5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32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5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6pPr>
            <a:lvl7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3200" b="1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7pPr>
            <a:lvl8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1.Body text – Used as body text</a:t>
            </a:r>
          </a:p>
          <a:p>
            <a:pPr lvl="1" algn="l"/>
            <a:r>
              <a:rPr lang="en-GB" sz="2600" b="0"/>
              <a:t>2. Sub title text– Used for the subtitle.</a:t>
            </a:r>
          </a:p>
          <a:p>
            <a:pPr lvl="1" algn="l"/>
            <a:r>
              <a:rPr lang="en-GB" sz="2000" b="1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rPr>
              <a:t>3. Figure text – Bold title  text</a:t>
            </a:r>
          </a:p>
          <a:p>
            <a:pPr lvl="1" algn="l"/>
            <a:endParaRPr lang="en-GB" sz="2000" b="1" kern="1200">
              <a:solidFill>
                <a:schemeClr val="bg1"/>
              </a:solidFill>
              <a:latin typeface="Avenir Next LT Pro" panose="020B0504020202020204" pitchFamily="34" charset="77"/>
              <a:ea typeface="+mn-ea"/>
              <a:cs typeface="+mn-cs"/>
            </a:endParaRPr>
          </a:p>
          <a:p>
            <a:pPr lvl="2" algn="l"/>
            <a:r>
              <a:rPr lang="en-GB" sz="1800" b="1" kern="1200">
                <a:solidFill>
                  <a:srgbClr val="3B193F"/>
                </a:solidFill>
                <a:latin typeface="Avenir Next LT Pro" panose="020B0504020202020204" pitchFamily="34" charset="77"/>
                <a:ea typeface="+mn-ea"/>
                <a:cs typeface="+mn-cs"/>
              </a:rPr>
              <a:t>You can change the alignment, colour and thickness of text</a:t>
            </a:r>
          </a:p>
          <a:p>
            <a:pPr lvl="1" algn="l"/>
            <a:endParaRPr lang="en-GB" sz="2600" b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AC921B6-E0D2-40AE-B96F-A6C860D4921B}"/>
              </a:ext>
            </a:extLst>
          </p:cNvPr>
          <p:cNvSpPr txBox="1">
            <a:spLocks/>
          </p:cNvSpPr>
          <p:nvPr userDrawn="1"/>
        </p:nvSpPr>
        <p:spPr>
          <a:xfrm>
            <a:off x="12413630" y="1079500"/>
            <a:ext cx="5772770" cy="551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54565A"/>
                </a:solidFill>
                <a:latin typeface="Avenir Next LT Pro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Title Box- Used for the title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DEF7A-D215-2545-A760-35E04998719C}"/>
              </a:ext>
            </a:extLst>
          </p:cNvPr>
          <p:cNvSpPr txBox="1"/>
          <p:nvPr userDrawn="1"/>
        </p:nvSpPr>
        <p:spPr>
          <a:xfrm>
            <a:off x="-2023" y="7100531"/>
            <a:ext cx="1182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(Example) Content heavy slides examples.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7C9ADEDD-6805-B1BE-26A0-74394B6143D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87413" y="1769568"/>
            <a:ext cx="5208587" cy="3757439"/>
          </a:xfrm>
        </p:spPr>
        <p:txBody>
          <a:bodyPr>
            <a:spAutoFit/>
          </a:bodyPr>
          <a:lstStyle>
            <a:lvl1pPr marL="15875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 baseline="0"/>
            </a:lvl1pPr>
            <a:lvl4pPr>
              <a:buClr>
                <a:schemeClr val="tx1"/>
              </a:buClr>
              <a:defRPr/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15875" marR="0" lvl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Body text to go here. Increase the size of the box and readjust the layout if more space is needed. This a content template slide, rework to fit whatever content is required.</a:t>
            </a:r>
            <a:br>
              <a:rPr lang="en-GB"/>
            </a:b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Duis autem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iriure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in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esse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, </a:t>
            </a:r>
            <a:r>
              <a:rPr lang="en-GB" err="1"/>
              <a:t>vel</a:t>
            </a:r>
            <a:r>
              <a:rPr lang="en-GB"/>
              <a:t> illum dolore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at </a:t>
            </a:r>
            <a:r>
              <a:rPr lang="en-GB" err="1"/>
              <a:t>vero</a:t>
            </a:r>
            <a:r>
              <a:rPr lang="en-GB"/>
              <a:t> eros et </a:t>
            </a:r>
            <a:r>
              <a:rPr lang="en-GB" err="1"/>
              <a:t>accumsan</a:t>
            </a:r>
            <a:r>
              <a:rPr lang="en-GB"/>
              <a:t> et </a:t>
            </a:r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 </a:t>
            </a:r>
            <a:r>
              <a:rPr lang="en-GB" err="1"/>
              <a:t>praesent</a:t>
            </a:r>
            <a:r>
              <a:rPr lang="en-GB"/>
              <a:t> </a:t>
            </a:r>
            <a:r>
              <a:rPr lang="en-GB" err="1"/>
              <a:t>luptatum</a:t>
            </a:r>
            <a:r>
              <a:rPr lang="en-GB"/>
              <a:t> </a:t>
            </a:r>
            <a:r>
              <a:rPr lang="en-GB" err="1"/>
              <a:t>zzril</a:t>
            </a:r>
            <a:r>
              <a:rPr lang="en-GB"/>
              <a:t> </a:t>
            </a:r>
            <a:r>
              <a:rPr lang="en-GB" err="1"/>
              <a:t>delenit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duis</a:t>
            </a:r>
            <a:r>
              <a:rPr lang="en-GB"/>
              <a:t> dolore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feugait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.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0CE8C8C0-66FF-DEBE-3F91-76A3212E2E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7413" y="389490"/>
            <a:ext cx="5964950" cy="369332"/>
          </a:xfrm>
        </p:spPr>
        <p:txBody>
          <a:bodyPr wrap="square">
            <a:spAutoFit/>
          </a:bodyPr>
          <a:lstStyle>
            <a:lvl1pPr>
              <a:defRPr/>
            </a:lvl1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/>
              <a:t>Topic text. Delete/keep empty if not needed.</a:t>
            </a:r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950DAF7-24B2-481B-D9CF-DB9C507B87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1344" y="806171"/>
            <a:ext cx="10433405" cy="551792"/>
          </a:xfrm>
        </p:spPr>
        <p:txBody>
          <a:bodyPr/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Title to go here. Keep brief.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2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  <p15:guide id="2" orient="horz" pos="3498">
          <p15:clr>
            <a:srgbClr val="FBAE40"/>
          </p15:clr>
        </p15:guide>
        <p15:guide id="3" orient="horz" pos="75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ableware, dishware, seat, cup&#10;&#10;Description automatically generated">
            <a:extLst>
              <a:ext uri="{FF2B5EF4-FFF2-40B4-BE49-F238E27FC236}">
                <a16:creationId xmlns:a16="http://schemas.microsoft.com/office/drawing/2014/main" id="{0891C08A-11FC-2B8B-5557-79BF486A5D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EAEDB6D1-D1BF-9C09-9426-FBC3ED7245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D4668C3-E75C-19DC-4623-E4C4011F5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747" y="4945569"/>
            <a:ext cx="4903466" cy="6385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040BDA9-360B-28E4-C56F-B833CF023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8748" y="5553075"/>
            <a:ext cx="4903466" cy="936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4814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3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ableware, dishware, seat, cup&#10;&#10;Description automatically generated">
            <a:extLst>
              <a:ext uri="{FF2B5EF4-FFF2-40B4-BE49-F238E27FC236}">
                <a16:creationId xmlns:a16="http://schemas.microsoft.com/office/drawing/2014/main" id="{0891C08A-11FC-2B8B-5557-79BF486A5D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EAEDB6D1-D1BF-9C09-9426-FBC3ED7245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D4668C3-E75C-19DC-4623-E4C4011F5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747" y="4945569"/>
            <a:ext cx="4903466" cy="6385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040BDA9-360B-28E4-C56F-B833CF023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8748" y="5553075"/>
            <a:ext cx="4903466" cy="936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509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3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ableware, dishware, seat, cup&#10;&#10;Description automatically generated">
            <a:extLst>
              <a:ext uri="{FF2B5EF4-FFF2-40B4-BE49-F238E27FC236}">
                <a16:creationId xmlns:a16="http://schemas.microsoft.com/office/drawing/2014/main" id="{0891C08A-11FC-2B8B-5557-79BF486A5D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EAEDB6D1-D1BF-9C09-9426-FBC3ED7245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D4668C3-E75C-19DC-4623-E4C4011F5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747" y="4545513"/>
            <a:ext cx="4903466" cy="638502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040BDA9-360B-28E4-C56F-B833CF023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8748" y="5153019"/>
            <a:ext cx="4903466" cy="1336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4214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3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ableware, dishware, seat, cup&#10;&#10;Description automatically generated">
            <a:extLst>
              <a:ext uri="{FF2B5EF4-FFF2-40B4-BE49-F238E27FC236}">
                <a16:creationId xmlns:a16="http://schemas.microsoft.com/office/drawing/2014/main" id="{0891C08A-11FC-2B8B-5557-79BF486A5D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EAEDB6D1-D1BF-9C09-9426-FBC3ED7245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6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3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r>
              <a:rPr lang="en-US"/>
              <a:t>. Confidential.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B6187A-F11D-9644-9DAA-87ACFD56D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59" y="1700213"/>
            <a:ext cx="8254282" cy="4213225"/>
          </a:xfrm>
        </p:spPr>
        <p:txBody>
          <a:bodyPr numCol="1" spcCol="9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744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ableware, dishware, seat, cup&#10;&#10;Description automatically generated">
            <a:extLst>
              <a:ext uri="{FF2B5EF4-FFF2-40B4-BE49-F238E27FC236}">
                <a16:creationId xmlns:a16="http://schemas.microsoft.com/office/drawing/2014/main" id="{0891C08A-11FC-2B8B-5557-79BF486A5D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8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3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A140-64D3-678F-80BA-5ACE9F6C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406E79-2CE2-C806-CC06-4DEB6CAD0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F45800-61B5-8C6A-B33A-9E8C3781D7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4075" y="1700213"/>
            <a:ext cx="10498138" cy="4213225"/>
          </a:xfrm>
        </p:spPr>
        <p:txBody>
          <a:bodyPr numCol="2" spcCol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530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B6187A-F11D-9644-9DAA-87ACFD56D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59" y="1700213"/>
            <a:ext cx="8254282" cy="4213225"/>
          </a:xfrm>
        </p:spPr>
        <p:txBody>
          <a:bodyPr numCol="1" spcCol="9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5781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B6187A-F11D-9644-9DAA-87ACFD56D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59" y="1700213"/>
            <a:ext cx="8254282" cy="4213225"/>
          </a:xfrm>
        </p:spPr>
        <p:txBody>
          <a:bodyPr numCol="1" spcCol="9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B97235D-80A3-6A0C-2192-A08549406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157903"/>
            <a:ext cx="8130494" cy="6385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1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B6187A-F11D-9644-9DAA-87ACFD56D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59" y="2202873"/>
            <a:ext cx="8254282" cy="3710565"/>
          </a:xfrm>
        </p:spPr>
        <p:txBody>
          <a:bodyPr numCol="1" spcCol="9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CD6ABA5-0011-DCF8-68E8-E65E6E025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9" y="1343733"/>
            <a:ext cx="8130494" cy="6385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9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EB7D439-F230-FAFE-BEE3-7B3048E19F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59" y="1700213"/>
            <a:ext cx="8254282" cy="4213225"/>
          </a:xfrm>
        </p:spPr>
        <p:txBody>
          <a:bodyPr numCol="1" spcCol="9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3F598C9-BC20-62F5-FC60-D7C747258D0D}"/>
              </a:ext>
            </a:extLst>
          </p:cNvPr>
          <p:cNvSpPr/>
          <p:nvPr userDrawn="1"/>
        </p:nvSpPr>
        <p:spPr>
          <a:xfrm rot="20933002">
            <a:off x="755515" y="-27393"/>
            <a:ext cx="397279" cy="7002240"/>
          </a:xfrm>
          <a:custGeom>
            <a:avLst/>
            <a:gdLst>
              <a:gd name="connsiteX0" fmla="*/ 17572418 w 27755024"/>
              <a:gd name="connsiteY0" fmla="*/ 15096733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572418 w 27755024"/>
              <a:gd name="connsiteY19" fmla="*/ 15096669 h 38591528"/>
              <a:gd name="connsiteX0" fmla="*/ 22914439 w 27755024"/>
              <a:gd name="connsiteY0" fmla="*/ 13364186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572418 w 27755024"/>
              <a:gd name="connsiteY19" fmla="*/ 15096669 h 38591528"/>
              <a:gd name="connsiteX20" fmla="*/ 22914439 w 27755024"/>
              <a:gd name="connsiteY20" fmla="*/ 13364186 h 38591528"/>
              <a:gd name="connsiteX0" fmla="*/ 17572418 w 27755024"/>
              <a:gd name="connsiteY0" fmla="*/ 15096669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572418 w 27755024"/>
              <a:gd name="connsiteY19" fmla="*/ 15096669 h 38591528"/>
              <a:gd name="connsiteX0" fmla="*/ 17572418 w 27755024"/>
              <a:gd name="connsiteY0" fmla="*/ 15096669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663858 w 27755024"/>
              <a:gd name="connsiteY19" fmla="*/ 15188109 h 38591528"/>
              <a:gd name="connsiteX0" fmla="*/ 17572418 w 27755024"/>
              <a:gd name="connsiteY0" fmla="*/ 15096669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21321458 w 27755024"/>
              <a:gd name="connsiteY19" fmla="*/ 16246888 h 38591528"/>
              <a:gd name="connsiteX0" fmla="*/ 20219366 w 27755024"/>
              <a:gd name="connsiteY0" fmla="*/ 11920332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21321458 w 27755024"/>
              <a:gd name="connsiteY19" fmla="*/ 16246888 h 38591528"/>
              <a:gd name="connsiteX0" fmla="*/ 19516154 w 27755024"/>
              <a:gd name="connsiteY0" fmla="*/ 2731950 h 38591528"/>
              <a:gd name="connsiteX1" fmla="*/ 26632344 w 27755024"/>
              <a:gd name="connsiteY1" fmla="*/ 4414382 h 38591528"/>
              <a:gd name="connsiteX2" fmla="*/ 26632344 w 27755024"/>
              <a:gd name="connsiteY2" fmla="*/ 4414382 h 38591528"/>
              <a:gd name="connsiteX3" fmla="*/ 27284806 w 27755024"/>
              <a:gd name="connsiteY3" fmla="*/ 4362947 h 38591528"/>
              <a:gd name="connsiteX4" fmla="*/ 27755024 w 27755024"/>
              <a:gd name="connsiteY4" fmla="*/ 3822372 h 38591528"/>
              <a:gd name="connsiteX5" fmla="*/ 27186446 w 27755024"/>
              <a:gd name="connsiteY5" fmla="*/ 3284336 h 38591528"/>
              <a:gd name="connsiteX6" fmla="*/ 27186446 w 27755024"/>
              <a:gd name="connsiteY6" fmla="*/ 3284336 h 38591528"/>
              <a:gd name="connsiteX7" fmla="*/ 11765407 w 27755024"/>
              <a:gd name="connsiteY7" fmla="*/ 2998205 h 38591528"/>
              <a:gd name="connsiteX8" fmla="*/ 10552367 w 27755024"/>
              <a:gd name="connsiteY8" fmla="*/ 21599132 h 38591528"/>
              <a:gd name="connsiteX9" fmla="*/ 10849166 w 27755024"/>
              <a:gd name="connsiteY9" fmla="*/ 22233180 h 38591528"/>
              <a:gd name="connsiteX10" fmla="*/ 11107103 w 27755024"/>
              <a:gd name="connsiteY10" fmla="*/ 22811284 h 38591528"/>
              <a:gd name="connsiteX11" fmla="*/ 11182033 w 27755024"/>
              <a:gd name="connsiteY11" fmla="*/ 32854444 h 38591528"/>
              <a:gd name="connsiteX12" fmla="*/ 1147636 w 27755024"/>
              <a:gd name="connsiteY12" fmla="*/ 33677848 h 38591528"/>
              <a:gd name="connsiteX13" fmla="*/ 1147636 w 27755024"/>
              <a:gd name="connsiteY13" fmla="*/ 33677848 h 38591528"/>
              <a:gd name="connsiteX14" fmla="*/ 498666 w 27755024"/>
              <a:gd name="connsiteY14" fmla="*/ 33732076 h 38591528"/>
              <a:gd name="connsiteX15" fmla="*/ 0 w 27755024"/>
              <a:gd name="connsiteY15" fmla="*/ 34305292 h 38591528"/>
              <a:gd name="connsiteX16" fmla="*/ 352425 w 27755024"/>
              <a:gd name="connsiteY16" fmla="*/ 34611872 h 38591528"/>
              <a:gd name="connsiteX17" fmla="*/ 18810352 w 27755024"/>
              <a:gd name="connsiteY17" fmla="*/ 33981632 h 38591528"/>
              <a:gd name="connsiteX18" fmla="*/ 21321458 w 27755024"/>
              <a:gd name="connsiteY18" fmla="*/ 16246888 h 38591528"/>
              <a:gd name="connsiteX0" fmla="*/ 26632344 w 27755024"/>
              <a:gd name="connsiteY0" fmla="*/ 4414382 h 38591528"/>
              <a:gd name="connsiteX1" fmla="*/ 26632344 w 27755024"/>
              <a:gd name="connsiteY1" fmla="*/ 4414382 h 38591528"/>
              <a:gd name="connsiteX2" fmla="*/ 27284806 w 27755024"/>
              <a:gd name="connsiteY2" fmla="*/ 4362947 h 38591528"/>
              <a:gd name="connsiteX3" fmla="*/ 27755024 w 27755024"/>
              <a:gd name="connsiteY3" fmla="*/ 3822372 h 38591528"/>
              <a:gd name="connsiteX4" fmla="*/ 27186446 w 27755024"/>
              <a:gd name="connsiteY4" fmla="*/ 3284336 h 38591528"/>
              <a:gd name="connsiteX5" fmla="*/ 27186446 w 27755024"/>
              <a:gd name="connsiteY5" fmla="*/ 3284336 h 38591528"/>
              <a:gd name="connsiteX6" fmla="*/ 11765407 w 27755024"/>
              <a:gd name="connsiteY6" fmla="*/ 2998205 h 38591528"/>
              <a:gd name="connsiteX7" fmla="*/ 10552367 w 27755024"/>
              <a:gd name="connsiteY7" fmla="*/ 21599132 h 38591528"/>
              <a:gd name="connsiteX8" fmla="*/ 10849166 w 27755024"/>
              <a:gd name="connsiteY8" fmla="*/ 22233180 h 38591528"/>
              <a:gd name="connsiteX9" fmla="*/ 11107103 w 27755024"/>
              <a:gd name="connsiteY9" fmla="*/ 22811284 h 38591528"/>
              <a:gd name="connsiteX10" fmla="*/ 11182033 w 27755024"/>
              <a:gd name="connsiteY10" fmla="*/ 32854444 h 38591528"/>
              <a:gd name="connsiteX11" fmla="*/ 1147636 w 27755024"/>
              <a:gd name="connsiteY11" fmla="*/ 33677848 h 38591528"/>
              <a:gd name="connsiteX12" fmla="*/ 1147636 w 27755024"/>
              <a:gd name="connsiteY12" fmla="*/ 33677848 h 38591528"/>
              <a:gd name="connsiteX13" fmla="*/ 498666 w 27755024"/>
              <a:gd name="connsiteY13" fmla="*/ 33732076 h 38591528"/>
              <a:gd name="connsiteX14" fmla="*/ 0 w 27755024"/>
              <a:gd name="connsiteY14" fmla="*/ 34305292 h 38591528"/>
              <a:gd name="connsiteX15" fmla="*/ 352425 w 27755024"/>
              <a:gd name="connsiteY15" fmla="*/ 34611872 h 38591528"/>
              <a:gd name="connsiteX16" fmla="*/ 18810352 w 27755024"/>
              <a:gd name="connsiteY16" fmla="*/ 33981632 h 38591528"/>
              <a:gd name="connsiteX17" fmla="*/ 21321458 w 27755024"/>
              <a:gd name="connsiteY17" fmla="*/ 16246888 h 38591528"/>
              <a:gd name="connsiteX0" fmla="*/ 26632344 w 27755024"/>
              <a:gd name="connsiteY0" fmla="*/ 4414382 h 38591528"/>
              <a:gd name="connsiteX1" fmla="*/ 27284806 w 27755024"/>
              <a:gd name="connsiteY1" fmla="*/ 4362947 h 38591528"/>
              <a:gd name="connsiteX2" fmla="*/ 27755024 w 27755024"/>
              <a:gd name="connsiteY2" fmla="*/ 3822372 h 38591528"/>
              <a:gd name="connsiteX3" fmla="*/ 27186446 w 27755024"/>
              <a:gd name="connsiteY3" fmla="*/ 3284336 h 38591528"/>
              <a:gd name="connsiteX4" fmla="*/ 27186446 w 27755024"/>
              <a:gd name="connsiteY4" fmla="*/ 3284336 h 38591528"/>
              <a:gd name="connsiteX5" fmla="*/ 11765407 w 27755024"/>
              <a:gd name="connsiteY5" fmla="*/ 2998205 h 38591528"/>
              <a:gd name="connsiteX6" fmla="*/ 10552367 w 27755024"/>
              <a:gd name="connsiteY6" fmla="*/ 21599132 h 38591528"/>
              <a:gd name="connsiteX7" fmla="*/ 10849166 w 27755024"/>
              <a:gd name="connsiteY7" fmla="*/ 22233180 h 38591528"/>
              <a:gd name="connsiteX8" fmla="*/ 11107103 w 27755024"/>
              <a:gd name="connsiteY8" fmla="*/ 22811284 h 38591528"/>
              <a:gd name="connsiteX9" fmla="*/ 11182033 w 27755024"/>
              <a:gd name="connsiteY9" fmla="*/ 32854444 h 38591528"/>
              <a:gd name="connsiteX10" fmla="*/ 1147636 w 27755024"/>
              <a:gd name="connsiteY10" fmla="*/ 33677848 h 38591528"/>
              <a:gd name="connsiteX11" fmla="*/ 1147636 w 27755024"/>
              <a:gd name="connsiteY11" fmla="*/ 33677848 h 38591528"/>
              <a:gd name="connsiteX12" fmla="*/ 498666 w 27755024"/>
              <a:gd name="connsiteY12" fmla="*/ 33732076 h 38591528"/>
              <a:gd name="connsiteX13" fmla="*/ 0 w 27755024"/>
              <a:gd name="connsiteY13" fmla="*/ 34305292 h 38591528"/>
              <a:gd name="connsiteX14" fmla="*/ 352425 w 27755024"/>
              <a:gd name="connsiteY14" fmla="*/ 34611872 h 38591528"/>
              <a:gd name="connsiteX15" fmla="*/ 18810352 w 27755024"/>
              <a:gd name="connsiteY15" fmla="*/ 33981632 h 38591528"/>
              <a:gd name="connsiteX16" fmla="*/ 21321458 w 27755024"/>
              <a:gd name="connsiteY16" fmla="*/ 16246888 h 38591528"/>
              <a:gd name="connsiteX0" fmla="*/ 27284806 w 27755024"/>
              <a:gd name="connsiteY0" fmla="*/ 4362947 h 38591528"/>
              <a:gd name="connsiteX1" fmla="*/ 27755024 w 27755024"/>
              <a:gd name="connsiteY1" fmla="*/ 3822372 h 38591528"/>
              <a:gd name="connsiteX2" fmla="*/ 27186446 w 27755024"/>
              <a:gd name="connsiteY2" fmla="*/ 3284336 h 38591528"/>
              <a:gd name="connsiteX3" fmla="*/ 27186446 w 27755024"/>
              <a:gd name="connsiteY3" fmla="*/ 3284336 h 38591528"/>
              <a:gd name="connsiteX4" fmla="*/ 11765407 w 27755024"/>
              <a:gd name="connsiteY4" fmla="*/ 2998205 h 38591528"/>
              <a:gd name="connsiteX5" fmla="*/ 10552367 w 27755024"/>
              <a:gd name="connsiteY5" fmla="*/ 21599132 h 38591528"/>
              <a:gd name="connsiteX6" fmla="*/ 10849166 w 27755024"/>
              <a:gd name="connsiteY6" fmla="*/ 22233180 h 38591528"/>
              <a:gd name="connsiteX7" fmla="*/ 11107103 w 27755024"/>
              <a:gd name="connsiteY7" fmla="*/ 22811284 h 38591528"/>
              <a:gd name="connsiteX8" fmla="*/ 11182033 w 27755024"/>
              <a:gd name="connsiteY8" fmla="*/ 32854444 h 38591528"/>
              <a:gd name="connsiteX9" fmla="*/ 1147636 w 27755024"/>
              <a:gd name="connsiteY9" fmla="*/ 33677848 h 38591528"/>
              <a:gd name="connsiteX10" fmla="*/ 1147636 w 27755024"/>
              <a:gd name="connsiteY10" fmla="*/ 33677848 h 38591528"/>
              <a:gd name="connsiteX11" fmla="*/ 498666 w 27755024"/>
              <a:gd name="connsiteY11" fmla="*/ 33732076 h 38591528"/>
              <a:gd name="connsiteX12" fmla="*/ 0 w 27755024"/>
              <a:gd name="connsiteY12" fmla="*/ 34305292 h 38591528"/>
              <a:gd name="connsiteX13" fmla="*/ 352425 w 27755024"/>
              <a:gd name="connsiteY13" fmla="*/ 34611872 h 38591528"/>
              <a:gd name="connsiteX14" fmla="*/ 18810352 w 27755024"/>
              <a:gd name="connsiteY14" fmla="*/ 33981632 h 38591528"/>
              <a:gd name="connsiteX15" fmla="*/ 21321458 w 27755024"/>
              <a:gd name="connsiteY15" fmla="*/ 16246888 h 38591528"/>
              <a:gd name="connsiteX0" fmla="*/ 27755024 w 27755024"/>
              <a:gd name="connsiteY0" fmla="*/ 3822372 h 38591528"/>
              <a:gd name="connsiteX1" fmla="*/ 27186446 w 27755024"/>
              <a:gd name="connsiteY1" fmla="*/ 3284336 h 38591528"/>
              <a:gd name="connsiteX2" fmla="*/ 27186446 w 27755024"/>
              <a:gd name="connsiteY2" fmla="*/ 3284336 h 38591528"/>
              <a:gd name="connsiteX3" fmla="*/ 11765407 w 27755024"/>
              <a:gd name="connsiteY3" fmla="*/ 2998205 h 38591528"/>
              <a:gd name="connsiteX4" fmla="*/ 10552367 w 27755024"/>
              <a:gd name="connsiteY4" fmla="*/ 21599132 h 38591528"/>
              <a:gd name="connsiteX5" fmla="*/ 10849166 w 27755024"/>
              <a:gd name="connsiteY5" fmla="*/ 22233180 h 38591528"/>
              <a:gd name="connsiteX6" fmla="*/ 11107103 w 27755024"/>
              <a:gd name="connsiteY6" fmla="*/ 22811284 h 38591528"/>
              <a:gd name="connsiteX7" fmla="*/ 11182033 w 27755024"/>
              <a:gd name="connsiteY7" fmla="*/ 32854444 h 38591528"/>
              <a:gd name="connsiteX8" fmla="*/ 1147636 w 27755024"/>
              <a:gd name="connsiteY8" fmla="*/ 33677848 h 38591528"/>
              <a:gd name="connsiteX9" fmla="*/ 1147636 w 27755024"/>
              <a:gd name="connsiteY9" fmla="*/ 33677848 h 38591528"/>
              <a:gd name="connsiteX10" fmla="*/ 498666 w 27755024"/>
              <a:gd name="connsiteY10" fmla="*/ 33732076 h 38591528"/>
              <a:gd name="connsiteX11" fmla="*/ 0 w 27755024"/>
              <a:gd name="connsiteY11" fmla="*/ 34305292 h 38591528"/>
              <a:gd name="connsiteX12" fmla="*/ 352425 w 27755024"/>
              <a:gd name="connsiteY12" fmla="*/ 34611872 h 38591528"/>
              <a:gd name="connsiteX13" fmla="*/ 18810352 w 27755024"/>
              <a:gd name="connsiteY13" fmla="*/ 33981632 h 38591528"/>
              <a:gd name="connsiteX14" fmla="*/ 21321458 w 27755024"/>
              <a:gd name="connsiteY14" fmla="*/ 16246888 h 38591528"/>
              <a:gd name="connsiteX0" fmla="*/ 27186446 w 27186446"/>
              <a:gd name="connsiteY0" fmla="*/ 3284336 h 38591528"/>
              <a:gd name="connsiteX1" fmla="*/ 27186446 w 27186446"/>
              <a:gd name="connsiteY1" fmla="*/ 3284336 h 38591528"/>
              <a:gd name="connsiteX2" fmla="*/ 11765407 w 27186446"/>
              <a:gd name="connsiteY2" fmla="*/ 2998205 h 38591528"/>
              <a:gd name="connsiteX3" fmla="*/ 10552367 w 27186446"/>
              <a:gd name="connsiteY3" fmla="*/ 21599132 h 38591528"/>
              <a:gd name="connsiteX4" fmla="*/ 10849166 w 27186446"/>
              <a:gd name="connsiteY4" fmla="*/ 22233180 h 38591528"/>
              <a:gd name="connsiteX5" fmla="*/ 11107103 w 27186446"/>
              <a:gd name="connsiteY5" fmla="*/ 22811284 h 38591528"/>
              <a:gd name="connsiteX6" fmla="*/ 11182033 w 27186446"/>
              <a:gd name="connsiteY6" fmla="*/ 32854444 h 38591528"/>
              <a:gd name="connsiteX7" fmla="*/ 1147636 w 27186446"/>
              <a:gd name="connsiteY7" fmla="*/ 33677848 h 38591528"/>
              <a:gd name="connsiteX8" fmla="*/ 1147636 w 27186446"/>
              <a:gd name="connsiteY8" fmla="*/ 33677848 h 38591528"/>
              <a:gd name="connsiteX9" fmla="*/ 498666 w 27186446"/>
              <a:gd name="connsiteY9" fmla="*/ 33732076 h 38591528"/>
              <a:gd name="connsiteX10" fmla="*/ 0 w 27186446"/>
              <a:gd name="connsiteY10" fmla="*/ 34305292 h 38591528"/>
              <a:gd name="connsiteX11" fmla="*/ 352425 w 27186446"/>
              <a:gd name="connsiteY11" fmla="*/ 34611872 h 38591528"/>
              <a:gd name="connsiteX12" fmla="*/ 18810352 w 27186446"/>
              <a:gd name="connsiteY12" fmla="*/ 33981632 h 38591528"/>
              <a:gd name="connsiteX13" fmla="*/ 21321458 w 27186446"/>
              <a:gd name="connsiteY13" fmla="*/ 16246888 h 38591528"/>
              <a:gd name="connsiteX0" fmla="*/ 27186446 w 27186446"/>
              <a:gd name="connsiteY0" fmla="*/ 286131 h 35593323"/>
              <a:gd name="connsiteX1" fmla="*/ 11765407 w 27186446"/>
              <a:gd name="connsiteY1" fmla="*/ 0 h 35593323"/>
              <a:gd name="connsiteX2" fmla="*/ 10552367 w 27186446"/>
              <a:gd name="connsiteY2" fmla="*/ 18600927 h 35593323"/>
              <a:gd name="connsiteX3" fmla="*/ 10849166 w 27186446"/>
              <a:gd name="connsiteY3" fmla="*/ 19234975 h 35593323"/>
              <a:gd name="connsiteX4" fmla="*/ 11107103 w 27186446"/>
              <a:gd name="connsiteY4" fmla="*/ 19813079 h 35593323"/>
              <a:gd name="connsiteX5" fmla="*/ 11182033 w 27186446"/>
              <a:gd name="connsiteY5" fmla="*/ 29856239 h 35593323"/>
              <a:gd name="connsiteX6" fmla="*/ 1147636 w 27186446"/>
              <a:gd name="connsiteY6" fmla="*/ 30679643 h 35593323"/>
              <a:gd name="connsiteX7" fmla="*/ 1147636 w 27186446"/>
              <a:gd name="connsiteY7" fmla="*/ 30679643 h 35593323"/>
              <a:gd name="connsiteX8" fmla="*/ 498666 w 27186446"/>
              <a:gd name="connsiteY8" fmla="*/ 30733871 h 35593323"/>
              <a:gd name="connsiteX9" fmla="*/ 0 w 27186446"/>
              <a:gd name="connsiteY9" fmla="*/ 31307087 h 35593323"/>
              <a:gd name="connsiteX10" fmla="*/ 352425 w 27186446"/>
              <a:gd name="connsiteY10" fmla="*/ 31613667 h 35593323"/>
              <a:gd name="connsiteX11" fmla="*/ 18810352 w 27186446"/>
              <a:gd name="connsiteY11" fmla="*/ 30983427 h 35593323"/>
              <a:gd name="connsiteX12" fmla="*/ 21321458 w 27186446"/>
              <a:gd name="connsiteY12" fmla="*/ 13248683 h 35593323"/>
              <a:gd name="connsiteX0" fmla="*/ 11765407 w 22973184"/>
              <a:gd name="connsiteY0" fmla="*/ 0 h 35593323"/>
              <a:gd name="connsiteX1" fmla="*/ 10552367 w 22973184"/>
              <a:gd name="connsiteY1" fmla="*/ 18600927 h 35593323"/>
              <a:gd name="connsiteX2" fmla="*/ 10849166 w 22973184"/>
              <a:gd name="connsiteY2" fmla="*/ 19234975 h 35593323"/>
              <a:gd name="connsiteX3" fmla="*/ 11107103 w 22973184"/>
              <a:gd name="connsiteY3" fmla="*/ 19813079 h 35593323"/>
              <a:gd name="connsiteX4" fmla="*/ 11182033 w 22973184"/>
              <a:gd name="connsiteY4" fmla="*/ 29856239 h 35593323"/>
              <a:gd name="connsiteX5" fmla="*/ 1147636 w 22973184"/>
              <a:gd name="connsiteY5" fmla="*/ 30679643 h 35593323"/>
              <a:gd name="connsiteX6" fmla="*/ 1147636 w 22973184"/>
              <a:gd name="connsiteY6" fmla="*/ 30679643 h 35593323"/>
              <a:gd name="connsiteX7" fmla="*/ 498666 w 22973184"/>
              <a:gd name="connsiteY7" fmla="*/ 30733871 h 35593323"/>
              <a:gd name="connsiteX8" fmla="*/ 0 w 22973184"/>
              <a:gd name="connsiteY8" fmla="*/ 31307087 h 35593323"/>
              <a:gd name="connsiteX9" fmla="*/ 352425 w 22973184"/>
              <a:gd name="connsiteY9" fmla="*/ 31613667 h 35593323"/>
              <a:gd name="connsiteX10" fmla="*/ 18810352 w 22973184"/>
              <a:gd name="connsiteY10" fmla="*/ 30983427 h 35593323"/>
              <a:gd name="connsiteX11" fmla="*/ 21321458 w 22973184"/>
              <a:gd name="connsiteY11" fmla="*/ 13248683 h 35593323"/>
              <a:gd name="connsiteX0" fmla="*/ 11765407 w 18810352"/>
              <a:gd name="connsiteY0" fmla="*/ 0 h 35593323"/>
              <a:gd name="connsiteX1" fmla="*/ 10552367 w 18810352"/>
              <a:gd name="connsiteY1" fmla="*/ 18600927 h 35593323"/>
              <a:gd name="connsiteX2" fmla="*/ 10849166 w 18810352"/>
              <a:gd name="connsiteY2" fmla="*/ 19234975 h 35593323"/>
              <a:gd name="connsiteX3" fmla="*/ 11107103 w 18810352"/>
              <a:gd name="connsiteY3" fmla="*/ 19813079 h 35593323"/>
              <a:gd name="connsiteX4" fmla="*/ 11182033 w 18810352"/>
              <a:gd name="connsiteY4" fmla="*/ 29856239 h 35593323"/>
              <a:gd name="connsiteX5" fmla="*/ 1147636 w 18810352"/>
              <a:gd name="connsiteY5" fmla="*/ 30679643 h 35593323"/>
              <a:gd name="connsiteX6" fmla="*/ 1147636 w 18810352"/>
              <a:gd name="connsiteY6" fmla="*/ 30679643 h 35593323"/>
              <a:gd name="connsiteX7" fmla="*/ 498666 w 18810352"/>
              <a:gd name="connsiteY7" fmla="*/ 30733871 h 35593323"/>
              <a:gd name="connsiteX8" fmla="*/ 0 w 18810352"/>
              <a:gd name="connsiteY8" fmla="*/ 31307087 h 35593323"/>
              <a:gd name="connsiteX9" fmla="*/ 352425 w 18810352"/>
              <a:gd name="connsiteY9" fmla="*/ 31613667 h 35593323"/>
              <a:gd name="connsiteX10" fmla="*/ 18810352 w 18810352"/>
              <a:gd name="connsiteY10" fmla="*/ 30983427 h 35593323"/>
              <a:gd name="connsiteX0" fmla="*/ 11765407 w 12618992"/>
              <a:gd name="connsiteY0" fmla="*/ 0 h 32459785"/>
              <a:gd name="connsiteX1" fmla="*/ 10552367 w 12618992"/>
              <a:gd name="connsiteY1" fmla="*/ 18600927 h 32459785"/>
              <a:gd name="connsiteX2" fmla="*/ 10849166 w 12618992"/>
              <a:gd name="connsiteY2" fmla="*/ 19234975 h 32459785"/>
              <a:gd name="connsiteX3" fmla="*/ 11107103 w 12618992"/>
              <a:gd name="connsiteY3" fmla="*/ 19813079 h 32459785"/>
              <a:gd name="connsiteX4" fmla="*/ 11182033 w 12618992"/>
              <a:gd name="connsiteY4" fmla="*/ 29856239 h 32459785"/>
              <a:gd name="connsiteX5" fmla="*/ 1147636 w 12618992"/>
              <a:gd name="connsiteY5" fmla="*/ 30679643 h 32459785"/>
              <a:gd name="connsiteX6" fmla="*/ 1147636 w 12618992"/>
              <a:gd name="connsiteY6" fmla="*/ 30679643 h 32459785"/>
              <a:gd name="connsiteX7" fmla="*/ 498666 w 12618992"/>
              <a:gd name="connsiteY7" fmla="*/ 30733871 h 32459785"/>
              <a:gd name="connsiteX8" fmla="*/ 0 w 12618992"/>
              <a:gd name="connsiteY8" fmla="*/ 31307087 h 32459785"/>
              <a:gd name="connsiteX9" fmla="*/ 352425 w 12618992"/>
              <a:gd name="connsiteY9" fmla="*/ 31613667 h 32459785"/>
              <a:gd name="connsiteX0" fmla="*/ 11765407 w 12618992"/>
              <a:gd name="connsiteY0" fmla="*/ 0 h 32459785"/>
              <a:gd name="connsiteX1" fmla="*/ 10552367 w 12618992"/>
              <a:gd name="connsiteY1" fmla="*/ 18600927 h 32459785"/>
              <a:gd name="connsiteX2" fmla="*/ 10849166 w 12618992"/>
              <a:gd name="connsiteY2" fmla="*/ 19234975 h 32459785"/>
              <a:gd name="connsiteX3" fmla="*/ 11107103 w 12618992"/>
              <a:gd name="connsiteY3" fmla="*/ 19813079 h 32459785"/>
              <a:gd name="connsiteX4" fmla="*/ 11182033 w 12618992"/>
              <a:gd name="connsiteY4" fmla="*/ 29856239 h 32459785"/>
              <a:gd name="connsiteX5" fmla="*/ 1147636 w 12618992"/>
              <a:gd name="connsiteY5" fmla="*/ 30679643 h 32459785"/>
              <a:gd name="connsiteX6" fmla="*/ 1147636 w 12618992"/>
              <a:gd name="connsiteY6" fmla="*/ 30679643 h 32459785"/>
              <a:gd name="connsiteX7" fmla="*/ 498666 w 12618992"/>
              <a:gd name="connsiteY7" fmla="*/ 30733871 h 32459785"/>
              <a:gd name="connsiteX8" fmla="*/ 0 w 12618992"/>
              <a:gd name="connsiteY8" fmla="*/ 31307087 h 32459785"/>
              <a:gd name="connsiteX0" fmla="*/ 11266741 w 12120326"/>
              <a:gd name="connsiteY0" fmla="*/ 0 h 32459785"/>
              <a:gd name="connsiteX1" fmla="*/ 10053701 w 12120326"/>
              <a:gd name="connsiteY1" fmla="*/ 18600927 h 32459785"/>
              <a:gd name="connsiteX2" fmla="*/ 10350500 w 12120326"/>
              <a:gd name="connsiteY2" fmla="*/ 19234975 h 32459785"/>
              <a:gd name="connsiteX3" fmla="*/ 10608437 w 12120326"/>
              <a:gd name="connsiteY3" fmla="*/ 19813079 h 32459785"/>
              <a:gd name="connsiteX4" fmla="*/ 10683367 w 12120326"/>
              <a:gd name="connsiteY4" fmla="*/ 29856239 h 32459785"/>
              <a:gd name="connsiteX5" fmla="*/ 648970 w 12120326"/>
              <a:gd name="connsiteY5" fmla="*/ 30679643 h 32459785"/>
              <a:gd name="connsiteX6" fmla="*/ 648970 w 12120326"/>
              <a:gd name="connsiteY6" fmla="*/ 30679643 h 32459785"/>
              <a:gd name="connsiteX7" fmla="*/ 0 w 12120326"/>
              <a:gd name="connsiteY7" fmla="*/ 30733871 h 32459785"/>
              <a:gd name="connsiteX0" fmla="*/ 10617771 w 11471356"/>
              <a:gd name="connsiteY0" fmla="*/ 0 h 32459785"/>
              <a:gd name="connsiteX1" fmla="*/ 9404731 w 11471356"/>
              <a:gd name="connsiteY1" fmla="*/ 18600927 h 32459785"/>
              <a:gd name="connsiteX2" fmla="*/ 9701530 w 11471356"/>
              <a:gd name="connsiteY2" fmla="*/ 19234975 h 32459785"/>
              <a:gd name="connsiteX3" fmla="*/ 9959467 w 11471356"/>
              <a:gd name="connsiteY3" fmla="*/ 19813079 h 32459785"/>
              <a:gd name="connsiteX4" fmla="*/ 10034397 w 11471356"/>
              <a:gd name="connsiteY4" fmla="*/ 29856239 h 32459785"/>
              <a:gd name="connsiteX5" fmla="*/ 0 w 11471356"/>
              <a:gd name="connsiteY5" fmla="*/ 30679643 h 32459785"/>
              <a:gd name="connsiteX6" fmla="*/ 0 w 11471356"/>
              <a:gd name="connsiteY6" fmla="*/ 30679643 h 32459785"/>
              <a:gd name="connsiteX0" fmla="*/ 10617771 w 11471356"/>
              <a:gd name="connsiteY0" fmla="*/ 0 h 32459785"/>
              <a:gd name="connsiteX1" fmla="*/ 9404731 w 11471356"/>
              <a:gd name="connsiteY1" fmla="*/ 18600927 h 32459785"/>
              <a:gd name="connsiteX2" fmla="*/ 9701530 w 11471356"/>
              <a:gd name="connsiteY2" fmla="*/ 19234975 h 32459785"/>
              <a:gd name="connsiteX3" fmla="*/ 9959467 w 11471356"/>
              <a:gd name="connsiteY3" fmla="*/ 19813079 h 32459785"/>
              <a:gd name="connsiteX4" fmla="*/ 10034397 w 11471356"/>
              <a:gd name="connsiteY4" fmla="*/ 29856239 h 32459785"/>
              <a:gd name="connsiteX5" fmla="*/ 0 w 11471356"/>
              <a:gd name="connsiteY5" fmla="*/ 30679643 h 32459785"/>
              <a:gd name="connsiteX0" fmla="*/ 3926976 w 4780561"/>
              <a:gd name="connsiteY0" fmla="*/ 0 h 29856239"/>
              <a:gd name="connsiteX1" fmla="*/ 2713936 w 4780561"/>
              <a:gd name="connsiteY1" fmla="*/ 18600927 h 29856239"/>
              <a:gd name="connsiteX2" fmla="*/ 3010735 w 4780561"/>
              <a:gd name="connsiteY2" fmla="*/ 19234975 h 29856239"/>
              <a:gd name="connsiteX3" fmla="*/ 3268672 w 4780561"/>
              <a:gd name="connsiteY3" fmla="*/ 19813079 h 29856239"/>
              <a:gd name="connsiteX4" fmla="*/ 3343602 w 4780561"/>
              <a:gd name="connsiteY4" fmla="*/ 29856239 h 29856239"/>
              <a:gd name="connsiteX0" fmla="*/ 3926976 w 3926976"/>
              <a:gd name="connsiteY0" fmla="*/ 0 h 19813079"/>
              <a:gd name="connsiteX1" fmla="*/ 2713936 w 3926976"/>
              <a:gd name="connsiteY1" fmla="*/ 18600927 h 19813079"/>
              <a:gd name="connsiteX2" fmla="*/ 3010735 w 3926976"/>
              <a:gd name="connsiteY2" fmla="*/ 19234975 h 19813079"/>
              <a:gd name="connsiteX3" fmla="*/ 3268672 w 3926976"/>
              <a:gd name="connsiteY3" fmla="*/ 19813079 h 19813079"/>
              <a:gd name="connsiteX0" fmla="*/ 3926976 w 3926976"/>
              <a:gd name="connsiteY0" fmla="*/ 0 h 19234975"/>
              <a:gd name="connsiteX1" fmla="*/ 2713936 w 3926976"/>
              <a:gd name="connsiteY1" fmla="*/ 18600927 h 19234975"/>
              <a:gd name="connsiteX2" fmla="*/ 3010735 w 3926976"/>
              <a:gd name="connsiteY2" fmla="*/ 19234975 h 19234975"/>
              <a:gd name="connsiteX0" fmla="*/ 3926976 w 3926976"/>
              <a:gd name="connsiteY0" fmla="*/ 0 h 18600927"/>
              <a:gd name="connsiteX1" fmla="*/ 2713936 w 3926976"/>
              <a:gd name="connsiteY1" fmla="*/ 18600927 h 1860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26976" h="18600927">
                <a:moveTo>
                  <a:pt x="3926976" y="0"/>
                </a:moveTo>
                <a:cubicBezTo>
                  <a:pt x="-3189659" y="6329680"/>
                  <a:pt x="1253753" y="15565819"/>
                  <a:pt x="2713936" y="18600927"/>
                </a:cubicBezTo>
              </a:path>
            </a:pathLst>
          </a:custGeom>
          <a:noFill/>
          <a:ln w="317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EF527-8662-5751-43FD-20FB2F3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697591"/>
            <a:ext cx="10498354" cy="63850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2BF3A-8C5B-E78F-4022-12EE96CDA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6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7CA39A4-7993-2653-74E7-AD2C14F5C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shape&#10;&#10;Description automatically generated">
            <a:extLst>
              <a:ext uri="{FF2B5EF4-FFF2-40B4-BE49-F238E27FC236}">
                <a16:creationId xmlns:a16="http://schemas.microsoft.com/office/drawing/2014/main" id="{6982505E-F2DD-7117-2BD8-22F26BEB04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3" name="Title 10">
            <a:extLst>
              <a:ext uri="{FF2B5EF4-FFF2-40B4-BE49-F238E27FC236}">
                <a16:creationId xmlns:a16="http://schemas.microsoft.com/office/drawing/2014/main" id="{8D1F7CA9-268C-8640-8428-EBA2A8431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747" y="4558110"/>
            <a:ext cx="4903466" cy="6385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2859876-C436-8055-10DF-9A5E8C402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8748" y="5165616"/>
            <a:ext cx="4903466" cy="936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1092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animated 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hape&#10;&#10;Description automatically generated">
            <a:extLst>
              <a:ext uri="{FF2B5EF4-FFF2-40B4-BE49-F238E27FC236}">
                <a16:creationId xmlns:a16="http://schemas.microsoft.com/office/drawing/2014/main" id="{6982505E-F2DD-7117-2BD8-22F26BEB04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3" name="Title 10">
            <a:extLst>
              <a:ext uri="{FF2B5EF4-FFF2-40B4-BE49-F238E27FC236}">
                <a16:creationId xmlns:a16="http://schemas.microsoft.com/office/drawing/2014/main" id="{8D1F7CA9-268C-8640-8428-EBA2A8431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747" y="4558110"/>
            <a:ext cx="4903466" cy="6385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2859876-C436-8055-10DF-9A5E8C402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8748" y="5165616"/>
            <a:ext cx="4903466" cy="936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65A036E-7170-24A8-FAD7-ACD8BBD4672C}"/>
              </a:ext>
            </a:extLst>
          </p:cNvPr>
          <p:cNvSpPr/>
          <p:nvPr/>
        </p:nvSpPr>
        <p:spPr>
          <a:xfrm>
            <a:off x="1027764" y="448374"/>
            <a:ext cx="6720060" cy="6409626"/>
          </a:xfrm>
          <a:custGeom>
            <a:avLst/>
            <a:gdLst>
              <a:gd name="connsiteX0" fmla="*/ 6720061 w 6720060"/>
              <a:gd name="connsiteY0" fmla="*/ 6409627 h 6409626"/>
              <a:gd name="connsiteX1" fmla="*/ 3996038 w 6720060"/>
              <a:gd name="connsiteY1" fmla="*/ 4893882 h 6409626"/>
              <a:gd name="connsiteX2" fmla="*/ 1858437 w 6720060"/>
              <a:gd name="connsiteY2" fmla="*/ 1484440 h 6409626"/>
              <a:gd name="connsiteX3" fmla="*/ 3939650 w 6720060"/>
              <a:gd name="connsiteY3" fmla="*/ 390969 h 6409626"/>
              <a:gd name="connsiteX4" fmla="*/ 3939650 w 6720060"/>
              <a:gd name="connsiteY4" fmla="*/ 390969 h 6409626"/>
              <a:gd name="connsiteX5" fmla="*/ 4087097 w 6720060"/>
              <a:gd name="connsiteY5" fmla="*/ 240856 h 6409626"/>
              <a:gd name="connsiteX6" fmla="*/ 4087097 w 6720060"/>
              <a:gd name="connsiteY6" fmla="*/ 10541 h 6409626"/>
              <a:gd name="connsiteX7" fmla="*/ 3835637 w 6720060"/>
              <a:gd name="connsiteY7" fmla="*/ 0 h 6409626"/>
              <a:gd name="connsiteX8" fmla="*/ 3835637 w 6720060"/>
              <a:gd name="connsiteY8" fmla="*/ 0 h 6409626"/>
              <a:gd name="connsiteX9" fmla="*/ 34590 w 6720060"/>
              <a:gd name="connsiteY9" fmla="*/ 3184589 h 6409626"/>
              <a:gd name="connsiteX10" fmla="*/ 1176638 w 6720060"/>
              <a:gd name="connsiteY10" fmla="*/ 6400800 h 640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20060" h="6409626">
                <a:moveTo>
                  <a:pt x="6720061" y="6409627"/>
                </a:moveTo>
                <a:cubicBezTo>
                  <a:pt x="5923327" y="5780977"/>
                  <a:pt x="4927773" y="5293233"/>
                  <a:pt x="3996038" y="4893882"/>
                </a:cubicBezTo>
                <a:cubicBezTo>
                  <a:pt x="2352594" y="4189540"/>
                  <a:pt x="1393681" y="2660079"/>
                  <a:pt x="1858437" y="1484440"/>
                </a:cubicBezTo>
                <a:cubicBezTo>
                  <a:pt x="2273918" y="433578"/>
                  <a:pt x="3923013" y="391287"/>
                  <a:pt x="3939650" y="390969"/>
                </a:cubicBezTo>
                <a:lnTo>
                  <a:pt x="3939650" y="390969"/>
                </a:lnTo>
                <a:cubicBezTo>
                  <a:pt x="4021501" y="389446"/>
                  <a:pt x="4087097" y="322707"/>
                  <a:pt x="4087097" y="240856"/>
                </a:cubicBezTo>
                <a:lnTo>
                  <a:pt x="4087097" y="10541"/>
                </a:lnTo>
                <a:cubicBezTo>
                  <a:pt x="4087097" y="10541"/>
                  <a:pt x="3906312" y="0"/>
                  <a:pt x="3835637" y="0"/>
                </a:cubicBezTo>
                <a:lnTo>
                  <a:pt x="3835637" y="0"/>
                </a:lnTo>
                <a:cubicBezTo>
                  <a:pt x="3269280" y="0"/>
                  <a:pt x="424480" y="153607"/>
                  <a:pt x="34590" y="3184589"/>
                </a:cubicBezTo>
                <a:cubicBezTo>
                  <a:pt x="-148544" y="4608195"/>
                  <a:pt x="419273" y="5650738"/>
                  <a:pt x="1176638" y="6400800"/>
                </a:cubicBezTo>
              </a:path>
            </a:pathLst>
          </a:custGeom>
          <a:noFill/>
          <a:ln w="28575" cap="flat">
            <a:solidFill>
              <a:srgbClr val="FFD0F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7778C40-1165-A3D4-94C3-8FB28DA315BE}"/>
              </a:ext>
            </a:extLst>
          </p:cNvPr>
          <p:cNvSpPr/>
          <p:nvPr/>
        </p:nvSpPr>
        <p:spPr>
          <a:xfrm>
            <a:off x="5567298" y="468821"/>
            <a:ext cx="3181286" cy="3339183"/>
          </a:xfrm>
          <a:custGeom>
            <a:avLst/>
            <a:gdLst>
              <a:gd name="connsiteX0" fmla="*/ 1315212 w 3181286"/>
              <a:gd name="connsiteY0" fmla="*/ 1133666 h 3339183"/>
              <a:gd name="connsiteX1" fmla="*/ 781304 w 3181286"/>
              <a:gd name="connsiteY1" fmla="*/ 2247202 h 3339183"/>
              <a:gd name="connsiteX2" fmla="*/ 1841627 w 3181286"/>
              <a:gd name="connsiteY2" fmla="*/ 3331527 h 3339183"/>
              <a:gd name="connsiteX3" fmla="*/ 3181287 w 3181286"/>
              <a:gd name="connsiteY3" fmla="*/ 2136712 h 3339183"/>
              <a:gd name="connsiteX4" fmla="*/ 3154680 w 3181286"/>
              <a:gd name="connsiteY4" fmla="*/ 1885061 h 3339183"/>
              <a:gd name="connsiteX5" fmla="*/ 170371 w 3181286"/>
              <a:gd name="connsiteY5" fmla="*/ 23178 h 3339183"/>
              <a:gd name="connsiteX6" fmla="*/ 0 w 3181286"/>
              <a:gd name="connsiteY6" fmla="*/ 0 h 3339183"/>
              <a:gd name="connsiteX7" fmla="*/ 0 w 3181286"/>
              <a:gd name="connsiteY7" fmla="*/ 250825 h 3339183"/>
              <a:gd name="connsiteX8" fmla="*/ 128842 w 3181286"/>
              <a:gd name="connsiteY8" fmla="*/ 399479 h 3339183"/>
              <a:gd name="connsiteX9" fmla="*/ 128842 w 3181286"/>
              <a:gd name="connsiteY9" fmla="*/ 399479 h 3339183"/>
              <a:gd name="connsiteX10" fmla="*/ 1315212 w 3181286"/>
              <a:gd name="connsiteY10" fmla="*/ 1133602 h 3339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81286" h="3339183">
                <a:moveTo>
                  <a:pt x="1315212" y="1133666"/>
                </a:moveTo>
                <a:cubicBezTo>
                  <a:pt x="949516" y="1374458"/>
                  <a:pt x="741299" y="1794256"/>
                  <a:pt x="781304" y="2247202"/>
                </a:cubicBezTo>
                <a:cubicBezTo>
                  <a:pt x="831088" y="2810827"/>
                  <a:pt x="1279271" y="3268917"/>
                  <a:pt x="1841627" y="3331527"/>
                </a:cubicBezTo>
                <a:cubicBezTo>
                  <a:pt x="2565781" y="3412173"/>
                  <a:pt x="3181287" y="2844991"/>
                  <a:pt x="3181287" y="2136712"/>
                </a:cubicBezTo>
                <a:cubicBezTo>
                  <a:pt x="3181287" y="2067052"/>
                  <a:pt x="3178239" y="1975549"/>
                  <a:pt x="3154680" y="1885061"/>
                </a:cubicBezTo>
                <a:cubicBezTo>
                  <a:pt x="2789555" y="483933"/>
                  <a:pt x="778129" y="105728"/>
                  <a:pt x="170371" y="23178"/>
                </a:cubicBezTo>
                <a:lnTo>
                  <a:pt x="0" y="0"/>
                </a:lnTo>
                <a:lnTo>
                  <a:pt x="0" y="250825"/>
                </a:lnTo>
                <a:cubicBezTo>
                  <a:pt x="0" y="325501"/>
                  <a:pt x="54928" y="388874"/>
                  <a:pt x="128842" y="399479"/>
                </a:cubicBezTo>
                <a:lnTo>
                  <a:pt x="128842" y="399479"/>
                </a:lnTo>
                <a:cubicBezTo>
                  <a:pt x="137287" y="400685"/>
                  <a:pt x="951167" y="526987"/>
                  <a:pt x="1315212" y="1133602"/>
                </a:cubicBezTo>
                <a:close/>
              </a:path>
            </a:pathLst>
          </a:custGeom>
          <a:noFill/>
          <a:ln w="28575" cap="flat">
            <a:solidFill>
              <a:srgbClr val="FFD0F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FDB5B62-5AF8-CFC9-DE51-193C2AE1B46B}"/>
              </a:ext>
            </a:extLst>
          </p:cNvPr>
          <p:cNvSpPr/>
          <p:nvPr/>
        </p:nvSpPr>
        <p:spPr>
          <a:xfrm>
            <a:off x="1027764" y="448374"/>
            <a:ext cx="6720060" cy="6409626"/>
          </a:xfrm>
          <a:custGeom>
            <a:avLst/>
            <a:gdLst>
              <a:gd name="connsiteX0" fmla="*/ 6720061 w 6720060"/>
              <a:gd name="connsiteY0" fmla="*/ 6409627 h 6409626"/>
              <a:gd name="connsiteX1" fmla="*/ 3996038 w 6720060"/>
              <a:gd name="connsiteY1" fmla="*/ 4893882 h 6409626"/>
              <a:gd name="connsiteX2" fmla="*/ 1858437 w 6720060"/>
              <a:gd name="connsiteY2" fmla="*/ 1484440 h 6409626"/>
              <a:gd name="connsiteX3" fmla="*/ 3939650 w 6720060"/>
              <a:gd name="connsiteY3" fmla="*/ 390969 h 6409626"/>
              <a:gd name="connsiteX4" fmla="*/ 3939650 w 6720060"/>
              <a:gd name="connsiteY4" fmla="*/ 390969 h 6409626"/>
              <a:gd name="connsiteX5" fmla="*/ 4087097 w 6720060"/>
              <a:gd name="connsiteY5" fmla="*/ 240856 h 6409626"/>
              <a:gd name="connsiteX6" fmla="*/ 4087097 w 6720060"/>
              <a:gd name="connsiteY6" fmla="*/ 10541 h 6409626"/>
              <a:gd name="connsiteX7" fmla="*/ 3835637 w 6720060"/>
              <a:gd name="connsiteY7" fmla="*/ 0 h 6409626"/>
              <a:gd name="connsiteX8" fmla="*/ 3835637 w 6720060"/>
              <a:gd name="connsiteY8" fmla="*/ 0 h 6409626"/>
              <a:gd name="connsiteX9" fmla="*/ 34590 w 6720060"/>
              <a:gd name="connsiteY9" fmla="*/ 3184589 h 6409626"/>
              <a:gd name="connsiteX10" fmla="*/ 1176638 w 6720060"/>
              <a:gd name="connsiteY10" fmla="*/ 6400800 h 640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20060" h="6409626">
                <a:moveTo>
                  <a:pt x="6720061" y="6409627"/>
                </a:moveTo>
                <a:cubicBezTo>
                  <a:pt x="5923327" y="5780977"/>
                  <a:pt x="4927773" y="5293233"/>
                  <a:pt x="3996038" y="4893882"/>
                </a:cubicBezTo>
                <a:cubicBezTo>
                  <a:pt x="2352594" y="4189540"/>
                  <a:pt x="1393681" y="2660079"/>
                  <a:pt x="1858437" y="1484440"/>
                </a:cubicBezTo>
                <a:cubicBezTo>
                  <a:pt x="2273918" y="433578"/>
                  <a:pt x="3923013" y="391287"/>
                  <a:pt x="3939650" y="390969"/>
                </a:cubicBezTo>
                <a:lnTo>
                  <a:pt x="3939650" y="390969"/>
                </a:lnTo>
                <a:cubicBezTo>
                  <a:pt x="4021501" y="389446"/>
                  <a:pt x="4087097" y="322707"/>
                  <a:pt x="4087097" y="240856"/>
                </a:cubicBezTo>
                <a:lnTo>
                  <a:pt x="4087097" y="10541"/>
                </a:lnTo>
                <a:cubicBezTo>
                  <a:pt x="4087097" y="10541"/>
                  <a:pt x="3906312" y="0"/>
                  <a:pt x="3835637" y="0"/>
                </a:cubicBezTo>
                <a:lnTo>
                  <a:pt x="3835637" y="0"/>
                </a:lnTo>
                <a:cubicBezTo>
                  <a:pt x="3269280" y="0"/>
                  <a:pt x="424480" y="153607"/>
                  <a:pt x="34590" y="3184589"/>
                </a:cubicBezTo>
                <a:cubicBezTo>
                  <a:pt x="-148544" y="4608195"/>
                  <a:pt x="419273" y="5650738"/>
                  <a:pt x="1176638" y="6400800"/>
                </a:cubicBezTo>
              </a:path>
            </a:pathLst>
          </a:custGeom>
          <a:solidFill>
            <a:srgbClr val="FFD0F2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677DC53-883E-D34F-6F06-DED66A9F2241}"/>
              </a:ext>
            </a:extLst>
          </p:cNvPr>
          <p:cNvSpPr/>
          <p:nvPr/>
        </p:nvSpPr>
        <p:spPr>
          <a:xfrm>
            <a:off x="5567298" y="468821"/>
            <a:ext cx="3181286" cy="3339183"/>
          </a:xfrm>
          <a:custGeom>
            <a:avLst/>
            <a:gdLst>
              <a:gd name="connsiteX0" fmla="*/ 1315212 w 3181286"/>
              <a:gd name="connsiteY0" fmla="*/ 1133666 h 3339183"/>
              <a:gd name="connsiteX1" fmla="*/ 781304 w 3181286"/>
              <a:gd name="connsiteY1" fmla="*/ 2247202 h 3339183"/>
              <a:gd name="connsiteX2" fmla="*/ 1841627 w 3181286"/>
              <a:gd name="connsiteY2" fmla="*/ 3331527 h 3339183"/>
              <a:gd name="connsiteX3" fmla="*/ 3181287 w 3181286"/>
              <a:gd name="connsiteY3" fmla="*/ 2136712 h 3339183"/>
              <a:gd name="connsiteX4" fmla="*/ 3154680 w 3181286"/>
              <a:gd name="connsiteY4" fmla="*/ 1885061 h 3339183"/>
              <a:gd name="connsiteX5" fmla="*/ 170371 w 3181286"/>
              <a:gd name="connsiteY5" fmla="*/ 23178 h 3339183"/>
              <a:gd name="connsiteX6" fmla="*/ 0 w 3181286"/>
              <a:gd name="connsiteY6" fmla="*/ 0 h 3339183"/>
              <a:gd name="connsiteX7" fmla="*/ 0 w 3181286"/>
              <a:gd name="connsiteY7" fmla="*/ 250825 h 3339183"/>
              <a:gd name="connsiteX8" fmla="*/ 128842 w 3181286"/>
              <a:gd name="connsiteY8" fmla="*/ 399479 h 3339183"/>
              <a:gd name="connsiteX9" fmla="*/ 128842 w 3181286"/>
              <a:gd name="connsiteY9" fmla="*/ 399479 h 3339183"/>
              <a:gd name="connsiteX10" fmla="*/ 1315212 w 3181286"/>
              <a:gd name="connsiteY10" fmla="*/ 1133602 h 3339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81286" h="3339183">
                <a:moveTo>
                  <a:pt x="1315212" y="1133666"/>
                </a:moveTo>
                <a:cubicBezTo>
                  <a:pt x="949516" y="1374458"/>
                  <a:pt x="741299" y="1794256"/>
                  <a:pt x="781304" y="2247202"/>
                </a:cubicBezTo>
                <a:cubicBezTo>
                  <a:pt x="831088" y="2810827"/>
                  <a:pt x="1279271" y="3268917"/>
                  <a:pt x="1841627" y="3331527"/>
                </a:cubicBezTo>
                <a:cubicBezTo>
                  <a:pt x="2565781" y="3412173"/>
                  <a:pt x="3181287" y="2844991"/>
                  <a:pt x="3181287" y="2136712"/>
                </a:cubicBezTo>
                <a:cubicBezTo>
                  <a:pt x="3181287" y="2067052"/>
                  <a:pt x="3178239" y="1975549"/>
                  <a:pt x="3154680" y="1885061"/>
                </a:cubicBezTo>
                <a:cubicBezTo>
                  <a:pt x="2789555" y="483933"/>
                  <a:pt x="778129" y="105728"/>
                  <a:pt x="170371" y="23178"/>
                </a:cubicBezTo>
                <a:lnTo>
                  <a:pt x="0" y="0"/>
                </a:lnTo>
                <a:lnTo>
                  <a:pt x="0" y="250825"/>
                </a:lnTo>
                <a:cubicBezTo>
                  <a:pt x="0" y="325501"/>
                  <a:pt x="54928" y="388874"/>
                  <a:pt x="128842" y="399479"/>
                </a:cubicBezTo>
                <a:lnTo>
                  <a:pt x="128842" y="399479"/>
                </a:lnTo>
                <a:cubicBezTo>
                  <a:pt x="137287" y="400685"/>
                  <a:pt x="951167" y="526987"/>
                  <a:pt x="1315212" y="1133602"/>
                </a:cubicBezTo>
                <a:close/>
              </a:path>
            </a:pathLst>
          </a:custGeom>
          <a:solidFill>
            <a:srgbClr val="FFD0F2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S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hape&#10;&#10;Description automatically generated">
            <a:extLst>
              <a:ext uri="{FF2B5EF4-FFF2-40B4-BE49-F238E27FC236}">
                <a16:creationId xmlns:a16="http://schemas.microsoft.com/office/drawing/2014/main" id="{6982505E-F2DD-7117-2BD8-22F26BEB04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grpSp>
        <p:nvGrpSpPr>
          <p:cNvPr id="18" name="Graphic 20">
            <a:extLst>
              <a:ext uri="{FF2B5EF4-FFF2-40B4-BE49-F238E27FC236}">
                <a16:creationId xmlns:a16="http://schemas.microsoft.com/office/drawing/2014/main" id="{0DEA4D48-C3E5-0945-B0A9-AF8D7EAE8C66}"/>
              </a:ext>
            </a:extLst>
          </p:cNvPr>
          <p:cNvGrpSpPr/>
          <p:nvPr userDrawn="1"/>
        </p:nvGrpSpPr>
        <p:grpSpPr>
          <a:xfrm>
            <a:off x="1027768" y="448373"/>
            <a:ext cx="7720817" cy="8129523"/>
            <a:chOff x="1027768" y="448373"/>
            <a:chExt cx="7720817" cy="8129523"/>
          </a:xfrm>
          <a:noFill/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BEA8B88-43B1-844E-9108-A3075E0FBEBE}"/>
                </a:ext>
              </a:extLst>
            </p:cNvPr>
            <p:cNvSpPr/>
            <p:nvPr/>
          </p:nvSpPr>
          <p:spPr>
            <a:xfrm>
              <a:off x="1027768" y="448373"/>
              <a:ext cx="7190719" cy="8129523"/>
            </a:xfrm>
            <a:custGeom>
              <a:avLst/>
              <a:gdLst>
                <a:gd name="connsiteX0" fmla="*/ 7190719 w 7190719"/>
                <a:gd name="connsiteY0" fmla="*/ 6822186 h 8129523"/>
                <a:gd name="connsiteX1" fmla="*/ 3996035 w 7190719"/>
                <a:gd name="connsiteY1" fmla="*/ 4893882 h 8129523"/>
                <a:gd name="connsiteX2" fmla="*/ 1858434 w 7190719"/>
                <a:gd name="connsiteY2" fmla="*/ 1484440 h 8129523"/>
                <a:gd name="connsiteX3" fmla="*/ 3939646 w 7190719"/>
                <a:gd name="connsiteY3" fmla="*/ 390969 h 8129523"/>
                <a:gd name="connsiteX4" fmla="*/ 3939646 w 7190719"/>
                <a:gd name="connsiteY4" fmla="*/ 390969 h 8129523"/>
                <a:gd name="connsiteX5" fmla="*/ 4087093 w 7190719"/>
                <a:gd name="connsiteY5" fmla="*/ 240856 h 8129523"/>
                <a:gd name="connsiteX6" fmla="*/ 4087093 w 7190719"/>
                <a:gd name="connsiteY6" fmla="*/ 10541 h 8129523"/>
                <a:gd name="connsiteX7" fmla="*/ 3835633 w 7190719"/>
                <a:gd name="connsiteY7" fmla="*/ 0 h 8129523"/>
                <a:gd name="connsiteX8" fmla="*/ 3835633 w 7190719"/>
                <a:gd name="connsiteY8" fmla="*/ 0 h 8129523"/>
                <a:gd name="connsiteX9" fmla="*/ 34587 w 7190719"/>
                <a:gd name="connsiteY9" fmla="*/ 3184589 h 8129523"/>
                <a:gd name="connsiteX10" fmla="*/ 3665326 w 7190719"/>
                <a:gd name="connsiteY10" fmla="*/ 7952550 h 8129523"/>
                <a:gd name="connsiteX11" fmla="*/ 3871130 w 7190719"/>
                <a:gd name="connsiteY11" fmla="*/ 8043736 h 8129523"/>
                <a:gd name="connsiteX12" fmla="*/ 4055661 w 7190719"/>
                <a:gd name="connsiteY12" fmla="*/ 8129524 h 812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190719" h="8129523">
                  <a:moveTo>
                    <a:pt x="7190719" y="6822186"/>
                  </a:moveTo>
                  <a:cubicBezTo>
                    <a:pt x="6341725" y="5988495"/>
                    <a:pt x="5122334" y="5376545"/>
                    <a:pt x="3996035" y="4893882"/>
                  </a:cubicBezTo>
                  <a:cubicBezTo>
                    <a:pt x="2352591" y="4189540"/>
                    <a:pt x="1393677" y="2660079"/>
                    <a:pt x="1858434" y="1484440"/>
                  </a:cubicBezTo>
                  <a:cubicBezTo>
                    <a:pt x="2273914" y="433578"/>
                    <a:pt x="3923010" y="391287"/>
                    <a:pt x="3939646" y="390969"/>
                  </a:cubicBezTo>
                  <a:lnTo>
                    <a:pt x="3939646" y="390969"/>
                  </a:lnTo>
                  <a:cubicBezTo>
                    <a:pt x="4021498" y="389446"/>
                    <a:pt x="4087093" y="322707"/>
                    <a:pt x="4087093" y="240856"/>
                  </a:cubicBezTo>
                  <a:lnTo>
                    <a:pt x="4087093" y="10541"/>
                  </a:lnTo>
                  <a:cubicBezTo>
                    <a:pt x="4087093" y="10541"/>
                    <a:pt x="3906309" y="0"/>
                    <a:pt x="3835633" y="0"/>
                  </a:cubicBezTo>
                  <a:lnTo>
                    <a:pt x="3835633" y="0"/>
                  </a:lnTo>
                  <a:cubicBezTo>
                    <a:pt x="3269277" y="0"/>
                    <a:pt x="424477" y="153607"/>
                    <a:pt x="34587" y="3184589"/>
                  </a:cubicBezTo>
                  <a:cubicBezTo>
                    <a:pt x="-356065" y="6221603"/>
                    <a:pt x="2670662" y="7524433"/>
                    <a:pt x="3665326" y="7952550"/>
                  </a:cubicBezTo>
                  <a:cubicBezTo>
                    <a:pt x="3753845" y="7990650"/>
                    <a:pt x="3824013" y="8020749"/>
                    <a:pt x="3871130" y="8043736"/>
                  </a:cubicBezTo>
                  <a:cubicBezTo>
                    <a:pt x="3923263" y="8069136"/>
                    <a:pt x="3985493" y="8097583"/>
                    <a:pt x="4055661" y="8129524"/>
                  </a:cubicBezTo>
                </a:path>
              </a:pathLst>
            </a:custGeom>
            <a:grpFill/>
            <a:ln w="28575" cap="rnd">
              <a:solidFill>
                <a:schemeClr val="bg2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D16A6E1-7483-B74F-8B28-EE5F36CBCE5C}"/>
                </a:ext>
              </a:extLst>
            </p:cNvPr>
            <p:cNvSpPr/>
            <p:nvPr/>
          </p:nvSpPr>
          <p:spPr>
            <a:xfrm>
              <a:off x="5567298" y="468820"/>
              <a:ext cx="3181286" cy="3339183"/>
            </a:xfrm>
            <a:custGeom>
              <a:avLst/>
              <a:gdLst>
                <a:gd name="connsiteX0" fmla="*/ 1315212 w 3181286"/>
                <a:gd name="connsiteY0" fmla="*/ 1133666 h 3339183"/>
                <a:gd name="connsiteX1" fmla="*/ 781304 w 3181286"/>
                <a:gd name="connsiteY1" fmla="*/ 2247202 h 3339183"/>
                <a:gd name="connsiteX2" fmla="*/ 1841627 w 3181286"/>
                <a:gd name="connsiteY2" fmla="*/ 3331527 h 3339183"/>
                <a:gd name="connsiteX3" fmla="*/ 3181287 w 3181286"/>
                <a:gd name="connsiteY3" fmla="*/ 2136712 h 3339183"/>
                <a:gd name="connsiteX4" fmla="*/ 3154680 w 3181286"/>
                <a:gd name="connsiteY4" fmla="*/ 1885061 h 3339183"/>
                <a:gd name="connsiteX5" fmla="*/ 170371 w 3181286"/>
                <a:gd name="connsiteY5" fmla="*/ 23178 h 3339183"/>
                <a:gd name="connsiteX6" fmla="*/ 0 w 3181286"/>
                <a:gd name="connsiteY6" fmla="*/ 0 h 3339183"/>
                <a:gd name="connsiteX7" fmla="*/ 0 w 3181286"/>
                <a:gd name="connsiteY7" fmla="*/ 250825 h 3339183"/>
                <a:gd name="connsiteX8" fmla="*/ 128842 w 3181286"/>
                <a:gd name="connsiteY8" fmla="*/ 399479 h 3339183"/>
                <a:gd name="connsiteX9" fmla="*/ 128842 w 3181286"/>
                <a:gd name="connsiteY9" fmla="*/ 399479 h 3339183"/>
                <a:gd name="connsiteX10" fmla="*/ 1315212 w 3181286"/>
                <a:gd name="connsiteY10" fmla="*/ 1133602 h 333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81286" h="3339183">
                  <a:moveTo>
                    <a:pt x="1315212" y="1133666"/>
                  </a:moveTo>
                  <a:cubicBezTo>
                    <a:pt x="949516" y="1374458"/>
                    <a:pt x="741299" y="1794256"/>
                    <a:pt x="781304" y="2247202"/>
                  </a:cubicBezTo>
                  <a:cubicBezTo>
                    <a:pt x="831088" y="2810827"/>
                    <a:pt x="1279271" y="3268917"/>
                    <a:pt x="1841627" y="3331527"/>
                  </a:cubicBezTo>
                  <a:cubicBezTo>
                    <a:pt x="2565781" y="3412173"/>
                    <a:pt x="3181287" y="2844991"/>
                    <a:pt x="3181287" y="2136712"/>
                  </a:cubicBezTo>
                  <a:cubicBezTo>
                    <a:pt x="3181287" y="2067052"/>
                    <a:pt x="3178239" y="1975549"/>
                    <a:pt x="3154680" y="1885061"/>
                  </a:cubicBezTo>
                  <a:cubicBezTo>
                    <a:pt x="2789555" y="483933"/>
                    <a:pt x="778129" y="105728"/>
                    <a:pt x="170371" y="23178"/>
                  </a:cubicBezTo>
                  <a:lnTo>
                    <a:pt x="0" y="0"/>
                  </a:lnTo>
                  <a:lnTo>
                    <a:pt x="0" y="250825"/>
                  </a:lnTo>
                  <a:cubicBezTo>
                    <a:pt x="0" y="325501"/>
                    <a:pt x="54928" y="388874"/>
                    <a:pt x="128842" y="399479"/>
                  </a:cubicBezTo>
                  <a:lnTo>
                    <a:pt x="128842" y="399479"/>
                  </a:lnTo>
                  <a:cubicBezTo>
                    <a:pt x="137287" y="400685"/>
                    <a:pt x="951167" y="526987"/>
                    <a:pt x="1315212" y="1133602"/>
                  </a:cubicBezTo>
                  <a:close/>
                </a:path>
              </a:pathLst>
            </a:custGeom>
            <a:grpFill/>
            <a:ln w="28575" cap="rnd">
              <a:solidFill>
                <a:schemeClr val="bg2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Graphic 2">
            <a:extLst>
              <a:ext uri="{FF2B5EF4-FFF2-40B4-BE49-F238E27FC236}">
                <a16:creationId xmlns:a16="http://schemas.microsoft.com/office/drawing/2014/main" id="{EB5F8B92-AB6D-3A48-B8C6-97BB42E74645}"/>
              </a:ext>
            </a:extLst>
          </p:cNvPr>
          <p:cNvGrpSpPr/>
          <p:nvPr/>
        </p:nvGrpSpPr>
        <p:grpSpPr>
          <a:xfrm>
            <a:off x="1027768" y="448373"/>
            <a:ext cx="7720817" cy="8129523"/>
            <a:chOff x="1027768" y="448373"/>
            <a:chExt cx="7720817" cy="8129523"/>
          </a:xfrm>
          <a:solidFill>
            <a:schemeClr val="accent2"/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CE69154-73C1-179A-F65E-7507295264CA}"/>
                </a:ext>
              </a:extLst>
            </p:cNvPr>
            <p:cNvSpPr/>
            <p:nvPr/>
          </p:nvSpPr>
          <p:spPr>
            <a:xfrm>
              <a:off x="1027768" y="448373"/>
              <a:ext cx="7190719" cy="8129523"/>
            </a:xfrm>
            <a:custGeom>
              <a:avLst/>
              <a:gdLst>
                <a:gd name="connsiteX0" fmla="*/ 7190719 w 7190719"/>
                <a:gd name="connsiteY0" fmla="*/ 6822186 h 8129523"/>
                <a:gd name="connsiteX1" fmla="*/ 3996035 w 7190719"/>
                <a:gd name="connsiteY1" fmla="*/ 4893882 h 8129523"/>
                <a:gd name="connsiteX2" fmla="*/ 1858434 w 7190719"/>
                <a:gd name="connsiteY2" fmla="*/ 1484440 h 8129523"/>
                <a:gd name="connsiteX3" fmla="*/ 3939646 w 7190719"/>
                <a:gd name="connsiteY3" fmla="*/ 390969 h 8129523"/>
                <a:gd name="connsiteX4" fmla="*/ 3939646 w 7190719"/>
                <a:gd name="connsiteY4" fmla="*/ 390969 h 8129523"/>
                <a:gd name="connsiteX5" fmla="*/ 4087093 w 7190719"/>
                <a:gd name="connsiteY5" fmla="*/ 240856 h 8129523"/>
                <a:gd name="connsiteX6" fmla="*/ 4087093 w 7190719"/>
                <a:gd name="connsiteY6" fmla="*/ 10541 h 8129523"/>
                <a:gd name="connsiteX7" fmla="*/ 3835633 w 7190719"/>
                <a:gd name="connsiteY7" fmla="*/ 0 h 8129523"/>
                <a:gd name="connsiteX8" fmla="*/ 3835633 w 7190719"/>
                <a:gd name="connsiteY8" fmla="*/ 0 h 8129523"/>
                <a:gd name="connsiteX9" fmla="*/ 34587 w 7190719"/>
                <a:gd name="connsiteY9" fmla="*/ 3184589 h 8129523"/>
                <a:gd name="connsiteX10" fmla="*/ 3665326 w 7190719"/>
                <a:gd name="connsiteY10" fmla="*/ 7952550 h 8129523"/>
                <a:gd name="connsiteX11" fmla="*/ 3871130 w 7190719"/>
                <a:gd name="connsiteY11" fmla="*/ 8043736 h 8129523"/>
                <a:gd name="connsiteX12" fmla="*/ 4055661 w 7190719"/>
                <a:gd name="connsiteY12" fmla="*/ 8129524 h 812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190719" h="8129523">
                  <a:moveTo>
                    <a:pt x="7190719" y="6822186"/>
                  </a:moveTo>
                  <a:cubicBezTo>
                    <a:pt x="6341725" y="5988495"/>
                    <a:pt x="5122334" y="5376545"/>
                    <a:pt x="3996035" y="4893882"/>
                  </a:cubicBezTo>
                  <a:cubicBezTo>
                    <a:pt x="2352591" y="4189540"/>
                    <a:pt x="1393677" y="2660079"/>
                    <a:pt x="1858434" y="1484440"/>
                  </a:cubicBezTo>
                  <a:cubicBezTo>
                    <a:pt x="2273914" y="433578"/>
                    <a:pt x="3923010" y="391287"/>
                    <a:pt x="3939646" y="390969"/>
                  </a:cubicBezTo>
                  <a:lnTo>
                    <a:pt x="3939646" y="390969"/>
                  </a:lnTo>
                  <a:cubicBezTo>
                    <a:pt x="4021498" y="389446"/>
                    <a:pt x="4087093" y="322707"/>
                    <a:pt x="4087093" y="240856"/>
                  </a:cubicBezTo>
                  <a:lnTo>
                    <a:pt x="4087093" y="10541"/>
                  </a:lnTo>
                  <a:cubicBezTo>
                    <a:pt x="4087093" y="10541"/>
                    <a:pt x="3906309" y="0"/>
                    <a:pt x="3835633" y="0"/>
                  </a:cubicBezTo>
                  <a:lnTo>
                    <a:pt x="3835633" y="0"/>
                  </a:lnTo>
                  <a:cubicBezTo>
                    <a:pt x="3269277" y="0"/>
                    <a:pt x="424477" y="153607"/>
                    <a:pt x="34587" y="3184589"/>
                  </a:cubicBezTo>
                  <a:cubicBezTo>
                    <a:pt x="-356065" y="6221603"/>
                    <a:pt x="2670662" y="7524433"/>
                    <a:pt x="3665326" y="7952550"/>
                  </a:cubicBezTo>
                  <a:cubicBezTo>
                    <a:pt x="3753845" y="7990650"/>
                    <a:pt x="3824013" y="8020749"/>
                    <a:pt x="3871130" y="8043736"/>
                  </a:cubicBezTo>
                  <a:cubicBezTo>
                    <a:pt x="3923263" y="8069136"/>
                    <a:pt x="3985493" y="8097583"/>
                    <a:pt x="4055661" y="8129524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B9B5E33-287A-7E35-1B35-759D9DE1FEB9}"/>
                </a:ext>
              </a:extLst>
            </p:cNvPr>
            <p:cNvSpPr/>
            <p:nvPr/>
          </p:nvSpPr>
          <p:spPr>
            <a:xfrm>
              <a:off x="5567298" y="468820"/>
              <a:ext cx="3181286" cy="3339183"/>
            </a:xfrm>
            <a:custGeom>
              <a:avLst/>
              <a:gdLst>
                <a:gd name="connsiteX0" fmla="*/ 1315212 w 3181286"/>
                <a:gd name="connsiteY0" fmla="*/ 1133666 h 3339183"/>
                <a:gd name="connsiteX1" fmla="*/ 781304 w 3181286"/>
                <a:gd name="connsiteY1" fmla="*/ 2247202 h 3339183"/>
                <a:gd name="connsiteX2" fmla="*/ 1841627 w 3181286"/>
                <a:gd name="connsiteY2" fmla="*/ 3331527 h 3339183"/>
                <a:gd name="connsiteX3" fmla="*/ 3181287 w 3181286"/>
                <a:gd name="connsiteY3" fmla="*/ 2136712 h 3339183"/>
                <a:gd name="connsiteX4" fmla="*/ 3154680 w 3181286"/>
                <a:gd name="connsiteY4" fmla="*/ 1885061 h 3339183"/>
                <a:gd name="connsiteX5" fmla="*/ 170371 w 3181286"/>
                <a:gd name="connsiteY5" fmla="*/ 23178 h 3339183"/>
                <a:gd name="connsiteX6" fmla="*/ 0 w 3181286"/>
                <a:gd name="connsiteY6" fmla="*/ 0 h 3339183"/>
                <a:gd name="connsiteX7" fmla="*/ 0 w 3181286"/>
                <a:gd name="connsiteY7" fmla="*/ 250825 h 3339183"/>
                <a:gd name="connsiteX8" fmla="*/ 128842 w 3181286"/>
                <a:gd name="connsiteY8" fmla="*/ 399479 h 3339183"/>
                <a:gd name="connsiteX9" fmla="*/ 128842 w 3181286"/>
                <a:gd name="connsiteY9" fmla="*/ 399479 h 3339183"/>
                <a:gd name="connsiteX10" fmla="*/ 1315212 w 3181286"/>
                <a:gd name="connsiteY10" fmla="*/ 1133602 h 333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81286" h="3339183">
                  <a:moveTo>
                    <a:pt x="1315212" y="1133666"/>
                  </a:moveTo>
                  <a:cubicBezTo>
                    <a:pt x="949516" y="1374458"/>
                    <a:pt x="741299" y="1794256"/>
                    <a:pt x="781304" y="2247202"/>
                  </a:cubicBezTo>
                  <a:cubicBezTo>
                    <a:pt x="831088" y="2810827"/>
                    <a:pt x="1279271" y="3268917"/>
                    <a:pt x="1841627" y="3331527"/>
                  </a:cubicBezTo>
                  <a:cubicBezTo>
                    <a:pt x="2565781" y="3412173"/>
                    <a:pt x="3181287" y="2844991"/>
                    <a:pt x="3181287" y="2136712"/>
                  </a:cubicBezTo>
                  <a:cubicBezTo>
                    <a:pt x="3181287" y="2067052"/>
                    <a:pt x="3178239" y="1975549"/>
                    <a:pt x="3154680" y="1885061"/>
                  </a:cubicBezTo>
                  <a:cubicBezTo>
                    <a:pt x="2789555" y="483933"/>
                    <a:pt x="778129" y="105728"/>
                    <a:pt x="170371" y="23178"/>
                  </a:cubicBezTo>
                  <a:lnTo>
                    <a:pt x="0" y="0"/>
                  </a:lnTo>
                  <a:lnTo>
                    <a:pt x="0" y="250825"/>
                  </a:lnTo>
                  <a:cubicBezTo>
                    <a:pt x="0" y="325501"/>
                    <a:pt x="54928" y="388874"/>
                    <a:pt x="128842" y="399479"/>
                  </a:cubicBezTo>
                  <a:lnTo>
                    <a:pt x="128842" y="399479"/>
                  </a:lnTo>
                  <a:cubicBezTo>
                    <a:pt x="137287" y="400685"/>
                    <a:pt x="951167" y="526987"/>
                    <a:pt x="1315212" y="113360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216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r>
              <a:rPr lang="en-US"/>
              <a:t>. Confidential.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55974C7-ECBF-4479-0E86-91EC7189D743}"/>
              </a:ext>
            </a:extLst>
          </p:cNvPr>
          <p:cNvSpPr/>
          <p:nvPr userDrawn="1"/>
        </p:nvSpPr>
        <p:spPr>
          <a:xfrm>
            <a:off x="491255" y="-8216772"/>
            <a:ext cx="3926976" cy="18600927"/>
          </a:xfrm>
          <a:custGeom>
            <a:avLst/>
            <a:gdLst>
              <a:gd name="connsiteX0" fmla="*/ 17572418 w 27755024"/>
              <a:gd name="connsiteY0" fmla="*/ 15096733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572418 w 27755024"/>
              <a:gd name="connsiteY19" fmla="*/ 15096669 h 38591528"/>
              <a:gd name="connsiteX0" fmla="*/ 22914439 w 27755024"/>
              <a:gd name="connsiteY0" fmla="*/ 13364186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572418 w 27755024"/>
              <a:gd name="connsiteY19" fmla="*/ 15096669 h 38591528"/>
              <a:gd name="connsiteX20" fmla="*/ 22914439 w 27755024"/>
              <a:gd name="connsiteY20" fmla="*/ 13364186 h 38591528"/>
              <a:gd name="connsiteX0" fmla="*/ 17572418 w 27755024"/>
              <a:gd name="connsiteY0" fmla="*/ 15096669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572418 w 27755024"/>
              <a:gd name="connsiteY19" fmla="*/ 15096669 h 38591528"/>
              <a:gd name="connsiteX0" fmla="*/ 17572418 w 27755024"/>
              <a:gd name="connsiteY0" fmla="*/ 15096669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663858 w 27755024"/>
              <a:gd name="connsiteY19" fmla="*/ 15188109 h 38591528"/>
              <a:gd name="connsiteX0" fmla="*/ 17572418 w 27755024"/>
              <a:gd name="connsiteY0" fmla="*/ 15096669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21321458 w 27755024"/>
              <a:gd name="connsiteY19" fmla="*/ 16246888 h 38591528"/>
              <a:gd name="connsiteX0" fmla="*/ 20219366 w 27755024"/>
              <a:gd name="connsiteY0" fmla="*/ 11920332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21321458 w 27755024"/>
              <a:gd name="connsiteY19" fmla="*/ 16246888 h 38591528"/>
              <a:gd name="connsiteX0" fmla="*/ 19516154 w 27755024"/>
              <a:gd name="connsiteY0" fmla="*/ 2731950 h 38591528"/>
              <a:gd name="connsiteX1" fmla="*/ 26632344 w 27755024"/>
              <a:gd name="connsiteY1" fmla="*/ 4414382 h 38591528"/>
              <a:gd name="connsiteX2" fmla="*/ 26632344 w 27755024"/>
              <a:gd name="connsiteY2" fmla="*/ 4414382 h 38591528"/>
              <a:gd name="connsiteX3" fmla="*/ 27284806 w 27755024"/>
              <a:gd name="connsiteY3" fmla="*/ 4362947 h 38591528"/>
              <a:gd name="connsiteX4" fmla="*/ 27755024 w 27755024"/>
              <a:gd name="connsiteY4" fmla="*/ 3822372 h 38591528"/>
              <a:gd name="connsiteX5" fmla="*/ 27186446 w 27755024"/>
              <a:gd name="connsiteY5" fmla="*/ 3284336 h 38591528"/>
              <a:gd name="connsiteX6" fmla="*/ 27186446 w 27755024"/>
              <a:gd name="connsiteY6" fmla="*/ 3284336 h 38591528"/>
              <a:gd name="connsiteX7" fmla="*/ 11765407 w 27755024"/>
              <a:gd name="connsiteY7" fmla="*/ 2998205 h 38591528"/>
              <a:gd name="connsiteX8" fmla="*/ 10552367 w 27755024"/>
              <a:gd name="connsiteY8" fmla="*/ 21599132 h 38591528"/>
              <a:gd name="connsiteX9" fmla="*/ 10849166 w 27755024"/>
              <a:gd name="connsiteY9" fmla="*/ 22233180 h 38591528"/>
              <a:gd name="connsiteX10" fmla="*/ 11107103 w 27755024"/>
              <a:gd name="connsiteY10" fmla="*/ 22811284 h 38591528"/>
              <a:gd name="connsiteX11" fmla="*/ 11182033 w 27755024"/>
              <a:gd name="connsiteY11" fmla="*/ 32854444 h 38591528"/>
              <a:gd name="connsiteX12" fmla="*/ 1147636 w 27755024"/>
              <a:gd name="connsiteY12" fmla="*/ 33677848 h 38591528"/>
              <a:gd name="connsiteX13" fmla="*/ 1147636 w 27755024"/>
              <a:gd name="connsiteY13" fmla="*/ 33677848 h 38591528"/>
              <a:gd name="connsiteX14" fmla="*/ 498666 w 27755024"/>
              <a:gd name="connsiteY14" fmla="*/ 33732076 h 38591528"/>
              <a:gd name="connsiteX15" fmla="*/ 0 w 27755024"/>
              <a:gd name="connsiteY15" fmla="*/ 34305292 h 38591528"/>
              <a:gd name="connsiteX16" fmla="*/ 352425 w 27755024"/>
              <a:gd name="connsiteY16" fmla="*/ 34611872 h 38591528"/>
              <a:gd name="connsiteX17" fmla="*/ 18810352 w 27755024"/>
              <a:gd name="connsiteY17" fmla="*/ 33981632 h 38591528"/>
              <a:gd name="connsiteX18" fmla="*/ 21321458 w 27755024"/>
              <a:gd name="connsiteY18" fmla="*/ 16246888 h 38591528"/>
              <a:gd name="connsiteX0" fmla="*/ 26632344 w 27755024"/>
              <a:gd name="connsiteY0" fmla="*/ 4414382 h 38591528"/>
              <a:gd name="connsiteX1" fmla="*/ 26632344 w 27755024"/>
              <a:gd name="connsiteY1" fmla="*/ 4414382 h 38591528"/>
              <a:gd name="connsiteX2" fmla="*/ 27284806 w 27755024"/>
              <a:gd name="connsiteY2" fmla="*/ 4362947 h 38591528"/>
              <a:gd name="connsiteX3" fmla="*/ 27755024 w 27755024"/>
              <a:gd name="connsiteY3" fmla="*/ 3822372 h 38591528"/>
              <a:gd name="connsiteX4" fmla="*/ 27186446 w 27755024"/>
              <a:gd name="connsiteY4" fmla="*/ 3284336 h 38591528"/>
              <a:gd name="connsiteX5" fmla="*/ 27186446 w 27755024"/>
              <a:gd name="connsiteY5" fmla="*/ 3284336 h 38591528"/>
              <a:gd name="connsiteX6" fmla="*/ 11765407 w 27755024"/>
              <a:gd name="connsiteY6" fmla="*/ 2998205 h 38591528"/>
              <a:gd name="connsiteX7" fmla="*/ 10552367 w 27755024"/>
              <a:gd name="connsiteY7" fmla="*/ 21599132 h 38591528"/>
              <a:gd name="connsiteX8" fmla="*/ 10849166 w 27755024"/>
              <a:gd name="connsiteY8" fmla="*/ 22233180 h 38591528"/>
              <a:gd name="connsiteX9" fmla="*/ 11107103 w 27755024"/>
              <a:gd name="connsiteY9" fmla="*/ 22811284 h 38591528"/>
              <a:gd name="connsiteX10" fmla="*/ 11182033 w 27755024"/>
              <a:gd name="connsiteY10" fmla="*/ 32854444 h 38591528"/>
              <a:gd name="connsiteX11" fmla="*/ 1147636 w 27755024"/>
              <a:gd name="connsiteY11" fmla="*/ 33677848 h 38591528"/>
              <a:gd name="connsiteX12" fmla="*/ 1147636 w 27755024"/>
              <a:gd name="connsiteY12" fmla="*/ 33677848 h 38591528"/>
              <a:gd name="connsiteX13" fmla="*/ 498666 w 27755024"/>
              <a:gd name="connsiteY13" fmla="*/ 33732076 h 38591528"/>
              <a:gd name="connsiteX14" fmla="*/ 0 w 27755024"/>
              <a:gd name="connsiteY14" fmla="*/ 34305292 h 38591528"/>
              <a:gd name="connsiteX15" fmla="*/ 352425 w 27755024"/>
              <a:gd name="connsiteY15" fmla="*/ 34611872 h 38591528"/>
              <a:gd name="connsiteX16" fmla="*/ 18810352 w 27755024"/>
              <a:gd name="connsiteY16" fmla="*/ 33981632 h 38591528"/>
              <a:gd name="connsiteX17" fmla="*/ 21321458 w 27755024"/>
              <a:gd name="connsiteY17" fmla="*/ 16246888 h 38591528"/>
              <a:gd name="connsiteX0" fmla="*/ 26632344 w 27755024"/>
              <a:gd name="connsiteY0" fmla="*/ 4414382 h 38591528"/>
              <a:gd name="connsiteX1" fmla="*/ 27284806 w 27755024"/>
              <a:gd name="connsiteY1" fmla="*/ 4362947 h 38591528"/>
              <a:gd name="connsiteX2" fmla="*/ 27755024 w 27755024"/>
              <a:gd name="connsiteY2" fmla="*/ 3822372 h 38591528"/>
              <a:gd name="connsiteX3" fmla="*/ 27186446 w 27755024"/>
              <a:gd name="connsiteY3" fmla="*/ 3284336 h 38591528"/>
              <a:gd name="connsiteX4" fmla="*/ 27186446 w 27755024"/>
              <a:gd name="connsiteY4" fmla="*/ 3284336 h 38591528"/>
              <a:gd name="connsiteX5" fmla="*/ 11765407 w 27755024"/>
              <a:gd name="connsiteY5" fmla="*/ 2998205 h 38591528"/>
              <a:gd name="connsiteX6" fmla="*/ 10552367 w 27755024"/>
              <a:gd name="connsiteY6" fmla="*/ 21599132 h 38591528"/>
              <a:gd name="connsiteX7" fmla="*/ 10849166 w 27755024"/>
              <a:gd name="connsiteY7" fmla="*/ 22233180 h 38591528"/>
              <a:gd name="connsiteX8" fmla="*/ 11107103 w 27755024"/>
              <a:gd name="connsiteY8" fmla="*/ 22811284 h 38591528"/>
              <a:gd name="connsiteX9" fmla="*/ 11182033 w 27755024"/>
              <a:gd name="connsiteY9" fmla="*/ 32854444 h 38591528"/>
              <a:gd name="connsiteX10" fmla="*/ 1147636 w 27755024"/>
              <a:gd name="connsiteY10" fmla="*/ 33677848 h 38591528"/>
              <a:gd name="connsiteX11" fmla="*/ 1147636 w 27755024"/>
              <a:gd name="connsiteY11" fmla="*/ 33677848 h 38591528"/>
              <a:gd name="connsiteX12" fmla="*/ 498666 w 27755024"/>
              <a:gd name="connsiteY12" fmla="*/ 33732076 h 38591528"/>
              <a:gd name="connsiteX13" fmla="*/ 0 w 27755024"/>
              <a:gd name="connsiteY13" fmla="*/ 34305292 h 38591528"/>
              <a:gd name="connsiteX14" fmla="*/ 352425 w 27755024"/>
              <a:gd name="connsiteY14" fmla="*/ 34611872 h 38591528"/>
              <a:gd name="connsiteX15" fmla="*/ 18810352 w 27755024"/>
              <a:gd name="connsiteY15" fmla="*/ 33981632 h 38591528"/>
              <a:gd name="connsiteX16" fmla="*/ 21321458 w 27755024"/>
              <a:gd name="connsiteY16" fmla="*/ 16246888 h 38591528"/>
              <a:gd name="connsiteX0" fmla="*/ 27284806 w 27755024"/>
              <a:gd name="connsiteY0" fmla="*/ 4362947 h 38591528"/>
              <a:gd name="connsiteX1" fmla="*/ 27755024 w 27755024"/>
              <a:gd name="connsiteY1" fmla="*/ 3822372 h 38591528"/>
              <a:gd name="connsiteX2" fmla="*/ 27186446 w 27755024"/>
              <a:gd name="connsiteY2" fmla="*/ 3284336 h 38591528"/>
              <a:gd name="connsiteX3" fmla="*/ 27186446 w 27755024"/>
              <a:gd name="connsiteY3" fmla="*/ 3284336 h 38591528"/>
              <a:gd name="connsiteX4" fmla="*/ 11765407 w 27755024"/>
              <a:gd name="connsiteY4" fmla="*/ 2998205 h 38591528"/>
              <a:gd name="connsiteX5" fmla="*/ 10552367 w 27755024"/>
              <a:gd name="connsiteY5" fmla="*/ 21599132 h 38591528"/>
              <a:gd name="connsiteX6" fmla="*/ 10849166 w 27755024"/>
              <a:gd name="connsiteY6" fmla="*/ 22233180 h 38591528"/>
              <a:gd name="connsiteX7" fmla="*/ 11107103 w 27755024"/>
              <a:gd name="connsiteY7" fmla="*/ 22811284 h 38591528"/>
              <a:gd name="connsiteX8" fmla="*/ 11182033 w 27755024"/>
              <a:gd name="connsiteY8" fmla="*/ 32854444 h 38591528"/>
              <a:gd name="connsiteX9" fmla="*/ 1147636 w 27755024"/>
              <a:gd name="connsiteY9" fmla="*/ 33677848 h 38591528"/>
              <a:gd name="connsiteX10" fmla="*/ 1147636 w 27755024"/>
              <a:gd name="connsiteY10" fmla="*/ 33677848 h 38591528"/>
              <a:gd name="connsiteX11" fmla="*/ 498666 w 27755024"/>
              <a:gd name="connsiteY11" fmla="*/ 33732076 h 38591528"/>
              <a:gd name="connsiteX12" fmla="*/ 0 w 27755024"/>
              <a:gd name="connsiteY12" fmla="*/ 34305292 h 38591528"/>
              <a:gd name="connsiteX13" fmla="*/ 352425 w 27755024"/>
              <a:gd name="connsiteY13" fmla="*/ 34611872 h 38591528"/>
              <a:gd name="connsiteX14" fmla="*/ 18810352 w 27755024"/>
              <a:gd name="connsiteY14" fmla="*/ 33981632 h 38591528"/>
              <a:gd name="connsiteX15" fmla="*/ 21321458 w 27755024"/>
              <a:gd name="connsiteY15" fmla="*/ 16246888 h 38591528"/>
              <a:gd name="connsiteX0" fmla="*/ 27755024 w 27755024"/>
              <a:gd name="connsiteY0" fmla="*/ 3822372 h 38591528"/>
              <a:gd name="connsiteX1" fmla="*/ 27186446 w 27755024"/>
              <a:gd name="connsiteY1" fmla="*/ 3284336 h 38591528"/>
              <a:gd name="connsiteX2" fmla="*/ 27186446 w 27755024"/>
              <a:gd name="connsiteY2" fmla="*/ 3284336 h 38591528"/>
              <a:gd name="connsiteX3" fmla="*/ 11765407 w 27755024"/>
              <a:gd name="connsiteY3" fmla="*/ 2998205 h 38591528"/>
              <a:gd name="connsiteX4" fmla="*/ 10552367 w 27755024"/>
              <a:gd name="connsiteY4" fmla="*/ 21599132 h 38591528"/>
              <a:gd name="connsiteX5" fmla="*/ 10849166 w 27755024"/>
              <a:gd name="connsiteY5" fmla="*/ 22233180 h 38591528"/>
              <a:gd name="connsiteX6" fmla="*/ 11107103 w 27755024"/>
              <a:gd name="connsiteY6" fmla="*/ 22811284 h 38591528"/>
              <a:gd name="connsiteX7" fmla="*/ 11182033 w 27755024"/>
              <a:gd name="connsiteY7" fmla="*/ 32854444 h 38591528"/>
              <a:gd name="connsiteX8" fmla="*/ 1147636 w 27755024"/>
              <a:gd name="connsiteY8" fmla="*/ 33677848 h 38591528"/>
              <a:gd name="connsiteX9" fmla="*/ 1147636 w 27755024"/>
              <a:gd name="connsiteY9" fmla="*/ 33677848 h 38591528"/>
              <a:gd name="connsiteX10" fmla="*/ 498666 w 27755024"/>
              <a:gd name="connsiteY10" fmla="*/ 33732076 h 38591528"/>
              <a:gd name="connsiteX11" fmla="*/ 0 w 27755024"/>
              <a:gd name="connsiteY11" fmla="*/ 34305292 h 38591528"/>
              <a:gd name="connsiteX12" fmla="*/ 352425 w 27755024"/>
              <a:gd name="connsiteY12" fmla="*/ 34611872 h 38591528"/>
              <a:gd name="connsiteX13" fmla="*/ 18810352 w 27755024"/>
              <a:gd name="connsiteY13" fmla="*/ 33981632 h 38591528"/>
              <a:gd name="connsiteX14" fmla="*/ 21321458 w 27755024"/>
              <a:gd name="connsiteY14" fmla="*/ 16246888 h 38591528"/>
              <a:gd name="connsiteX0" fmla="*/ 27186446 w 27186446"/>
              <a:gd name="connsiteY0" fmla="*/ 3284336 h 38591528"/>
              <a:gd name="connsiteX1" fmla="*/ 27186446 w 27186446"/>
              <a:gd name="connsiteY1" fmla="*/ 3284336 h 38591528"/>
              <a:gd name="connsiteX2" fmla="*/ 11765407 w 27186446"/>
              <a:gd name="connsiteY2" fmla="*/ 2998205 h 38591528"/>
              <a:gd name="connsiteX3" fmla="*/ 10552367 w 27186446"/>
              <a:gd name="connsiteY3" fmla="*/ 21599132 h 38591528"/>
              <a:gd name="connsiteX4" fmla="*/ 10849166 w 27186446"/>
              <a:gd name="connsiteY4" fmla="*/ 22233180 h 38591528"/>
              <a:gd name="connsiteX5" fmla="*/ 11107103 w 27186446"/>
              <a:gd name="connsiteY5" fmla="*/ 22811284 h 38591528"/>
              <a:gd name="connsiteX6" fmla="*/ 11182033 w 27186446"/>
              <a:gd name="connsiteY6" fmla="*/ 32854444 h 38591528"/>
              <a:gd name="connsiteX7" fmla="*/ 1147636 w 27186446"/>
              <a:gd name="connsiteY7" fmla="*/ 33677848 h 38591528"/>
              <a:gd name="connsiteX8" fmla="*/ 1147636 w 27186446"/>
              <a:gd name="connsiteY8" fmla="*/ 33677848 h 38591528"/>
              <a:gd name="connsiteX9" fmla="*/ 498666 w 27186446"/>
              <a:gd name="connsiteY9" fmla="*/ 33732076 h 38591528"/>
              <a:gd name="connsiteX10" fmla="*/ 0 w 27186446"/>
              <a:gd name="connsiteY10" fmla="*/ 34305292 h 38591528"/>
              <a:gd name="connsiteX11" fmla="*/ 352425 w 27186446"/>
              <a:gd name="connsiteY11" fmla="*/ 34611872 h 38591528"/>
              <a:gd name="connsiteX12" fmla="*/ 18810352 w 27186446"/>
              <a:gd name="connsiteY12" fmla="*/ 33981632 h 38591528"/>
              <a:gd name="connsiteX13" fmla="*/ 21321458 w 27186446"/>
              <a:gd name="connsiteY13" fmla="*/ 16246888 h 38591528"/>
              <a:gd name="connsiteX0" fmla="*/ 27186446 w 27186446"/>
              <a:gd name="connsiteY0" fmla="*/ 286131 h 35593323"/>
              <a:gd name="connsiteX1" fmla="*/ 11765407 w 27186446"/>
              <a:gd name="connsiteY1" fmla="*/ 0 h 35593323"/>
              <a:gd name="connsiteX2" fmla="*/ 10552367 w 27186446"/>
              <a:gd name="connsiteY2" fmla="*/ 18600927 h 35593323"/>
              <a:gd name="connsiteX3" fmla="*/ 10849166 w 27186446"/>
              <a:gd name="connsiteY3" fmla="*/ 19234975 h 35593323"/>
              <a:gd name="connsiteX4" fmla="*/ 11107103 w 27186446"/>
              <a:gd name="connsiteY4" fmla="*/ 19813079 h 35593323"/>
              <a:gd name="connsiteX5" fmla="*/ 11182033 w 27186446"/>
              <a:gd name="connsiteY5" fmla="*/ 29856239 h 35593323"/>
              <a:gd name="connsiteX6" fmla="*/ 1147636 w 27186446"/>
              <a:gd name="connsiteY6" fmla="*/ 30679643 h 35593323"/>
              <a:gd name="connsiteX7" fmla="*/ 1147636 w 27186446"/>
              <a:gd name="connsiteY7" fmla="*/ 30679643 h 35593323"/>
              <a:gd name="connsiteX8" fmla="*/ 498666 w 27186446"/>
              <a:gd name="connsiteY8" fmla="*/ 30733871 h 35593323"/>
              <a:gd name="connsiteX9" fmla="*/ 0 w 27186446"/>
              <a:gd name="connsiteY9" fmla="*/ 31307087 h 35593323"/>
              <a:gd name="connsiteX10" fmla="*/ 352425 w 27186446"/>
              <a:gd name="connsiteY10" fmla="*/ 31613667 h 35593323"/>
              <a:gd name="connsiteX11" fmla="*/ 18810352 w 27186446"/>
              <a:gd name="connsiteY11" fmla="*/ 30983427 h 35593323"/>
              <a:gd name="connsiteX12" fmla="*/ 21321458 w 27186446"/>
              <a:gd name="connsiteY12" fmla="*/ 13248683 h 35593323"/>
              <a:gd name="connsiteX0" fmla="*/ 11765407 w 22973184"/>
              <a:gd name="connsiteY0" fmla="*/ 0 h 35593323"/>
              <a:gd name="connsiteX1" fmla="*/ 10552367 w 22973184"/>
              <a:gd name="connsiteY1" fmla="*/ 18600927 h 35593323"/>
              <a:gd name="connsiteX2" fmla="*/ 10849166 w 22973184"/>
              <a:gd name="connsiteY2" fmla="*/ 19234975 h 35593323"/>
              <a:gd name="connsiteX3" fmla="*/ 11107103 w 22973184"/>
              <a:gd name="connsiteY3" fmla="*/ 19813079 h 35593323"/>
              <a:gd name="connsiteX4" fmla="*/ 11182033 w 22973184"/>
              <a:gd name="connsiteY4" fmla="*/ 29856239 h 35593323"/>
              <a:gd name="connsiteX5" fmla="*/ 1147636 w 22973184"/>
              <a:gd name="connsiteY5" fmla="*/ 30679643 h 35593323"/>
              <a:gd name="connsiteX6" fmla="*/ 1147636 w 22973184"/>
              <a:gd name="connsiteY6" fmla="*/ 30679643 h 35593323"/>
              <a:gd name="connsiteX7" fmla="*/ 498666 w 22973184"/>
              <a:gd name="connsiteY7" fmla="*/ 30733871 h 35593323"/>
              <a:gd name="connsiteX8" fmla="*/ 0 w 22973184"/>
              <a:gd name="connsiteY8" fmla="*/ 31307087 h 35593323"/>
              <a:gd name="connsiteX9" fmla="*/ 352425 w 22973184"/>
              <a:gd name="connsiteY9" fmla="*/ 31613667 h 35593323"/>
              <a:gd name="connsiteX10" fmla="*/ 18810352 w 22973184"/>
              <a:gd name="connsiteY10" fmla="*/ 30983427 h 35593323"/>
              <a:gd name="connsiteX11" fmla="*/ 21321458 w 22973184"/>
              <a:gd name="connsiteY11" fmla="*/ 13248683 h 35593323"/>
              <a:gd name="connsiteX0" fmla="*/ 11765407 w 18810352"/>
              <a:gd name="connsiteY0" fmla="*/ 0 h 35593323"/>
              <a:gd name="connsiteX1" fmla="*/ 10552367 w 18810352"/>
              <a:gd name="connsiteY1" fmla="*/ 18600927 h 35593323"/>
              <a:gd name="connsiteX2" fmla="*/ 10849166 w 18810352"/>
              <a:gd name="connsiteY2" fmla="*/ 19234975 h 35593323"/>
              <a:gd name="connsiteX3" fmla="*/ 11107103 w 18810352"/>
              <a:gd name="connsiteY3" fmla="*/ 19813079 h 35593323"/>
              <a:gd name="connsiteX4" fmla="*/ 11182033 w 18810352"/>
              <a:gd name="connsiteY4" fmla="*/ 29856239 h 35593323"/>
              <a:gd name="connsiteX5" fmla="*/ 1147636 w 18810352"/>
              <a:gd name="connsiteY5" fmla="*/ 30679643 h 35593323"/>
              <a:gd name="connsiteX6" fmla="*/ 1147636 w 18810352"/>
              <a:gd name="connsiteY6" fmla="*/ 30679643 h 35593323"/>
              <a:gd name="connsiteX7" fmla="*/ 498666 w 18810352"/>
              <a:gd name="connsiteY7" fmla="*/ 30733871 h 35593323"/>
              <a:gd name="connsiteX8" fmla="*/ 0 w 18810352"/>
              <a:gd name="connsiteY8" fmla="*/ 31307087 h 35593323"/>
              <a:gd name="connsiteX9" fmla="*/ 352425 w 18810352"/>
              <a:gd name="connsiteY9" fmla="*/ 31613667 h 35593323"/>
              <a:gd name="connsiteX10" fmla="*/ 18810352 w 18810352"/>
              <a:gd name="connsiteY10" fmla="*/ 30983427 h 35593323"/>
              <a:gd name="connsiteX0" fmla="*/ 11765407 w 12618992"/>
              <a:gd name="connsiteY0" fmla="*/ 0 h 32459785"/>
              <a:gd name="connsiteX1" fmla="*/ 10552367 w 12618992"/>
              <a:gd name="connsiteY1" fmla="*/ 18600927 h 32459785"/>
              <a:gd name="connsiteX2" fmla="*/ 10849166 w 12618992"/>
              <a:gd name="connsiteY2" fmla="*/ 19234975 h 32459785"/>
              <a:gd name="connsiteX3" fmla="*/ 11107103 w 12618992"/>
              <a:gd name="connsiteY3" fmla="*/ 19813079 h 32459785"/>
              <a:gd name="connsiteX4" fmla="*/ 11182033 w 12618992"/>
              <a:gd name="connsiteY4" fmla="*/ 29856239 h 32459785"/>
              <a:gd name="connsiteX5" fmla="*/ 1147636 w 12618992"/>
              <a:gd name="connsiteY5" fmla="*/ 30679643 h 32459785"/>
              <a:gd name="connsiteX6" fmla="*/ 1147636 w 12618992"/>
              <a:gd name="connsiteY6" fmla="*/ 30679643 h 32459785"/>
              <a:gd name="connsiteX7" fmla="*/ 498666 w 12618992"/>
              <a:gd name="connsiteY7" fmla="*/ 30733871 h 32459785"/>
              <a:gd name="connsiteX8" fmla="*/ 0 w 12618992"/>
              <a:gd name="connsiteY8" fmla="*/ 31307087 h 32459785"/>
              <a:gd name="connsiteX9" fmla="*/ 352425 w 12618992"/>
              <a:gd name="connsiteY9" fmla="*/ 31613667 h 32459785"/>
              <a:gd name="connsiteX0" fmla="*/ 11765407 w 12618992"/>
              <a:gd name="connsiteY0" fmla="*/ 0 h 32459785"/>
              <a:gd name="connsiteX1" fmla="*/ 10552367 w 12618992"/>
              <a:gd name="connsiteY1" fmla="*/ 18600927 h 32459785"/>
              <a:gd name="connsiteX2" fmla="*/ 10849166 w 12618992"/>
              <a:gd name="connsiteY2" fmla="*/ 19234975 h 32459785"/>
              <a:gd name="connsiteX3" fmla="*/ 11107103 w 12618992"/>
              <a:gd name="connsiteY3" fmla="*/ 19813079 h 32459785"/>
              <a:gd name="connsiteX4" fmla="*/ 11182033 w 12618992"/>
              <a:gd name="connsiteY4" fmla="*/ 29856239 h 32459785"/>
              <a:gd name="connsiteX5" fmla="*/ 1147636 w 12618992"/>
              <a:gd name="connsiteY5" fmla="*/ 30679643 h 32459785"/>
              <a:gd name="connsiteX6" fmla="*/ 1147636 w 12618992"/>
              <a:gd name="connsiteY6" fmla="*/ 30679643 h 32459785"/>
              <a:gd name="connsiteX7" fmla="*/ 498666 w 12618992"/>
              <a:gd name="connsiteY7" fmla="*/ 30733871 h 32459785"/>
              <a:gd name="connsiteX8" fmla="*/ 0 w 12618992"/>
              <a:gd name="connsiteY8" fmla="*/ 31307087 h 32459785"/>
              <a:gd name="connsiteX0" fmla="*/ 11266741 w 12120326"/>
              <a:gd name="connsiteY0" fmla="*/ 0 h 32459785"/>
              <a:gd name="connsiteX1" fmla="*/ 10053701 w 12120326"/>
              <a:gd name="connsiteY1" fmla="*/ 18600927 h 32459785"/>
              <a:gd name="connsiteX2" fmla="*/ 10350500 w 12120326"/>
              <a:gd name="connsiteY2" fmla="*/ 19234975 h 32459785"/>
              <a:gd name="connsiteX3" fmla="*/ 10608437 w 12120326"/>
              <a:gd name="connsiteY3" fmla="*/ 19813079 h 32459785"/>
              <a:gd name="connsiteX4" fmla="*/ 10683367 w 12120326"/>
              <a:gd name="connsiteY4" fmla="*/ 29856239 h 32459785"/>
              <a:gd name="connsiteX5" fmla="*/ 648970 w 12120326"/>
              <a:gd name="connsiteY5" fmla="*/ 30679643 h 32459785"/>
              <a:gd name="connsiteX6" fmla="*/ 648970 w 12120326"/>
              <a:gd name="connsiteY6" fmla="*/ 30679643 h 32459785"/>
              <a:gd name="connsiteX7" fmla="*/ 0 w 12120326"/>
              <a:gd name="connsiteY7" fmla="*/ 30733871 h 32459785"/>
              <a:gd name="connsiteX0" fmla="*/ 10617771 w 11471356"/>
              <a:gd name="connsiteY0" fmla="*/ 0 h 32459785"/>
              <a:gd name="connsiteX1" fmla="*/ 9404731 w 11471356"/>
              <a:gd name="connsiteY1" fmla="*/ 18600927 h 32459785"/>
              <a:gd name="connsiteX2" fmla="*/ 9701530 w 11471356"/>
              <a:gd name="connsiteY2" fmla="*/ 19234975 h 32459785"/>
              <a:gd name="connsiteX3" fmla="*/ 9959467 w 11471356"/>
              <a:gd name="connsiteY3" fmla="*/ 19813079 h 32459785"/>
              <a:gd name="connsiteX4" fmla="*/ 10034397 w 11471356"/>
              <a:gd name="connsiteY4" fmla="*/ 29856239 h 32459785"/>
              <a:gd name="connsiteX5" fmla="*/ 0 w 11471356"/>
              <a:gd name="connsiteY5" fmla="*/ 30679643 h 32459785"/>
              <a:gd name="connsiteX6" fmla="*/ 0 w 11471356"/>
              <a:gd name="connsiteY6" fmla="*/ 30679643 h 32459785"/>
              <a:gd name="connsiteX0" fmla="*/ 10617771 w 11471356"/>
              <a:gd name="connsiteY0" fmla="*/ 0 h 32459785"/>
              <a:gd name="connsiteX1" fmla="*/ 9404731 w 11471356"/>
              <a:gd name="connsiteY1" fmla="*/ 18600927 h 32459785"/>
              <a:gd name="connsiteX2" fmla="*/ 9701530 w 11471356"/>
              <a:gd name="connsiteY2" fmla="*/ 19234975 h 32459785"/>
              <a:gd name="connsiteX3" fmla="*/ 9959467 w 11471356"/>
              <a:gd name="connsiteY3" fmla="*/ 19813079 h 32459785"/>
              <a:gd name="connsiteX4" fmla="*/ 10034397 w 11471356"/>
              <a:gd name="connsiteY4" fmla="*/ 29856239 h 32459785"/>
              <a:gd name="connsiteX5" fmla="*/ 0 w 11471356"/>
              <a:gd name="connsiteY5" fmla="*/ 30679643 h 32459785"/>
              <a:gd name="connsiteX0" fmla="*/ 3926976 w 4780561"/>
              <a:gd name="connsiteY0" fmla="*/ 0 h 29856239"/>
              <a:gd name="connsiteX1" fmla="*/ 2713936 w 4780561"/>
              <a:gd name="connsiteY1" fmla="*/ 18600927 h 29856239"/>
              <a:gd name="connsiteX2" fmla="*/ 3010735 w 4780561"/>
              <a:gd name="connsiteY2" fmla="*/ 19234975 h 29856239"/>
              <a:gd name="connsiteX3" fmla="*/ 3268672 w 4780561"/>
              <a:gd name="connsiteY3" fmla="*/ 19813079 h 29856239"/>
              <a:gd name="connsiteX4" fmla="*/ 3343602 w 4780561"/>
              <a:gd name="connsiteY4" fmla="*/ 29856239 h 29856239"/>
              <a:gd name="connsiteX0" fmla="*/ 3926976 w 3926976"/>
              <a:gd name="connsiteY0" fmla="*/ 0 h 19813079"/>
              <a:gd name="connsiteX1" fmla="*/ 2713936 w 3926976"/>
              <a:gd name="connsiteY1" fmla="*/ 18600927 h 19813079"/>
              <a:gd name="connsiteX2" fmla="*/ 3010735 w 3926976"/>
              <a:gd name="connsiteY2" fmla="*/ 19234975 h 19813079"/>
              <a:gd name="connsiteX3" fmla="*/ 3268672 w 3926976"/>
              <a:gd name="connsiteY3" fmla="*/ 19813079 h 19813079"/>
              <a:gd name="connsiteX0" fmla="*/ 3926976 w 3926976"/>
              <a:gd name="connsiteY0" fmla="*/ 0 h 19234975"/>
              <a:gd name="connsiteX1" fmla="*/ 2713936 w 3926976"/>
              <a:gd name="connsiteY1" fmla="*/ 18600927 h 19234975"/>
              <a:gd name="connsiteX2" fmla="*/ 3010735 w 3926976"/>
              <a:gd name="connsiteY2" fmla="*/ 19234975 h 19234975"/>
              <a:gd name="connsiteX0" fmla="*/ 3926976 w 3926976"/>
              <a:gd name="connsiteY0" fmla="*/ 0 h 18600927"/>
              <a:gd name="connsiteX1" fmla="*/ 2713936 w 3926976"/>
              <a:gd name="connsiteY1" fmla="*/ 18600927 h 1860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26976" h="18600927">
                <a:moveTo>
                  <a:pt x="3926976" y="0"/>
                </a:moveTo>
                <a:cubicBezTo>
                  <a:pt x="-3189659" y="6329680"/>
                  <a:pt x="1253753" y="15565819"/>
                  <a:pt x="2713936" y="18600927"/>
                </a:cubicBezTo>
              </a:path>
            </a:pathLst>
          </a:custGeom>
          <a:noFill/>
          <a:ln w="317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cur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1366CC-4F19-F6E3-2FEE-B3F05502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65"/>
          <a:stretch/>
        </p:blipFill>
        <p:spPr>
          <a:xfrm>
            <a:off x="-1" y="87776"/>
            <a:ext cx="12192001" cy="6453701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C79FDAC-1AE3-8D93-CC1C-C2AF810B6F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705" t="80972"/>
          <a:stretch/>
        </p:blipFill>
        <p:spPr>
          <a:xfrm>
            <a:off x="9351818" y="5553074"/>
            <a:ext cx="2840182" cy="1304925"/>
          </a:xfrm>
          <a:prstGeom prst="rect">
            <a:avLst/>
          </a:prstGeom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08A9B780-A73C-9A0B-CDA0-8014F097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1141995"/>
            <a:ext cx="8140090" cy="777657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BF8A8BA-8A19-6BBD-F207-C877957D7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2216595"/>
            <a:ext cx="4903466" cy="936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17293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DCB-5D70-4145-8BC7-36865E304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7" y="824629"/>
            <a:ext cx="6481505" cy="4791075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4E5EE9E3-1ED0-59D5-27C3-75D30ED693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705" t="80972"/>
          <a:stretch/>
        </p:blipFill>
        <p:spPr>
          <a:xfrm>
            <a:off x="9351818" y="5553074"/>
            <a:ext cx="2840182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0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A6B5475-DF38-2D90-6BB0-FB2A828AC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B6187A-F11D-9644-9DAA-87ACFD56D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60" y="1700213"/>
            <a:ext cx="4214384" cy="4213225"/>
          </a:xfrm>
        </p:spPr>
        <p:txBody>
          <a:bodyPr numCol="1" spcCol="9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6398996" cy="6385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endParaRPr lang="en-US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66B14FE-A4A4-16FF-C121-BDCB3F9F7F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0667" t="86227"/>
          <a:stretch/>
        </p:blipFill>
        <p:spPr>
          <a:xfrm>
            <a:off x="9834880" y="5913438"/>
            <a:ext cx="2357120" cy="94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8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41B563A-55F5-FBC0-3496-830BB56D20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endParaRPr lang="en-US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66B14FE-A4A4-16FF-C121-BDCB3F9F7F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0667" t="86227"/>
          <a:stretch/>
        </p:blipFill>
        <p:spPr>
          <a:xfrm>
            <a:off x="9834880" y="5913438"/>
            <a:ext cx="2357120" cy="944562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5EA16F2-EAEF-DF63-B3EC-0054ACAAB0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60" y="1700213"/>
            <a:ext cx="4214384" cy="4213225"/>
          </a:xfrm>
        </p:spPr>
        <p:txBody>
          <a:bodyPr numCol="1" spcCol="9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12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DC3051-5EE4-900E-2EC1-F446E371B2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6419777" cy="6385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endParaRPr lang="en-US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66B14FE-A4A4-16FF-C121-BDCB3F9F7F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0667" t="86227"/>
          <a:stretch/>
        </p:blipFill>
        <p:spPr>
          <a:xfrm>
            <a:off x="9834880" y="5913438"/>
            <a:ext cx="2357120" cy="944562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F22B618-1B44-07FA-AE4A-437815FBA4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60" y="1700213"/>
            <a:ext cx="4214384" cy="4213225"/>
          </a:xfrm>
        </p:spPr>
        <p:txBody>
          <a:bodyPr numCol="1" spcCol="9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168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7CA39A4-7993-2653-74E7-AD2C14F5C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shape&#10;&#10;Description automatically generated">
            <a:extLst>
              <a:ext uri="{FF2B5EF4-FFF2-40B4-BE49-F238E27FC236}">
                <a16:creationId xmlns:a16="http://schemas.microsoft.com/office/drawing/2014/main" id="{6982505E-F2DD-7117-2BD8-22F26BEB04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3" name="Title 10">
            <a:extLst>
              <a:ext uri="{FF2B5EF4-FFF2-40B4-BE49-F238E27FC236}">
                <a16:creationId xmlns:a16="http://schemas.microsoft.com/office/drawing/2014/main" id="{8D1F7CA9-268C-8640-8428-EBA2A8431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747" y="4558110"/>
            <a:ext cx="4903466" cy="6385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2859876-C436-8055-10DF-9A5E8C402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8748" y="5165616"/>
            <a:ext cx="4903466" cy="936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4678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animated 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hape&#10;&#10;Description automatically generated">
            <a:extLst>
              <a:ext uri="{FF2B5EF4-FFF2-40B4-BE49-F238E27FC236}">
                <a16:creationId xmlns:a16="http://schemas.microsoft.com/office/drawing/2014/main" id="{6982505E-F2DD-7117-2BD8-22F26BEB04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3" name="Title 10">
            <a:extLst>
              <a:ext uri="{FF2B5EF4-FFF2-40B4-BE49-F238E27FC236}">
                <a16:creationId xmlns:a16="http://schemas.microsoft.com/office/drawing/2014/main" id="{8D1F7CA9-268C-8640-8428-EBA2A8431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747" y="4558110"/>
            <a:ext cx="4903466" cy="6385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2859876-C436-8055-10DF-9A5E8C402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8748" y="5165616"/>
            <a:ext cx="4903466" cy="936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65A036E-7170-24A8-FAD7-ACD8BBD4672C}"/>
              </a:ext>
            </a:extLst>
          </p:cNvPr>
          <p:cNvSpPr/>
          <p:nvPr/>
        </p:nvSpPr>
        <p:spPr>
          <a:xfrm>
            <a:off x="1027764" y="448374"/>
            <a:ext cx="6720060" cy="6409626"/>
          </a:xfrm>
          <a:custGeom>
            <a:avLst/>
            <a:gdLst>
              <a:gd name="connsiteX0" fmla="*/ 6720061 w 6720060"/>
              <a:gd name="connsiteY0" fmla="*/ 6409627 h 6409626"/>
              <a:gd name="connsiteX1" fmla="*/ 3996038 w 6720060"/>
              <a:gd name="connsiteY1" fmla="*/ 4893882 h 6409626"/>
              <a:gd name="connsiteX2" fmla="*/ 1858437 w 6720060"/>
              <a:gd name="connsiteY2" fmla="*/ 1484440 h 6409626"/>
              <a:gd name="connsiteX3" fmla="*/ 3939650 w 6720060"/>
              <a:gd name="connsiteY3" fmla="*/ 390969 h 6409626"/>
              <a:gd name="connsiteX4" fmla="*/ 3939650 w 6720060"/>
              <a:gd name="connsiteY4" fmla="*/ 390969 h 6409626"/>
              <a:gd name="connsiteX5" fmla="*/ 4087097 w 6720060"/>
              <a:gd name="connsiteY5" fmla="*/ 240856 h 6409626"/>
              <a:gd name="connsiteX6" fmla="*/ 4087097 w 6720060"/>
              <a:gd name="connsiteY6" fmla="*/ 10541 h 6409626"/>
              <a:gd name="connsiteX7" fmla="*/ 3835637 w 6720060"/>
              <a:gd name="connsiteY7" fmla="*/ 0 h 6409626"/>
              <a:gd name="connsiteX8" fmla="*/ 3835637 w 6720060"/>
              <a:gd name="connsiteY8" fmla="*/ 0 h 6409626"/>
              <a:gd name="connsiteX9" fmla="*/ 34590 w 6720060"/>
              <a:gd name="connsiteY9" fmla="*/ 3184589 h 6409626"/>
              <a:gd name="connsiteX10" fmla="*/ 1176638 w 6720060"/>
              <a:gd name="connsiteY10" fmla="*/ 6400800 h 640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20060" h="6409626">
                <a:moveTo>
                  <a:pt x="6720061" y="6409627"/>
                </a:moveTo>
                <a:cubicBezTo>
                  <a:pt x="5923327" y="5780977"/>
                  <a:pt x="4927773" y="5293233"/>
                  <a:pt x="3996038" y="4893882"/>
                </a:cubicBezTo>
                <a:cubicBezTo>
                  <a:pt x="2352594" y="4189540"/>
                  <a:pt x="1393681" y="2660079"/>
                  <a:pt x="1858437" y="1484440"/>
                </a:cubicBezTo>
                <a:cubicBezTo>
                  <a:pt x="2273918" y="433578"/>
                  <a:pt x="3923013" y="391287"/>
                  <a:pt x="3939650" y="390969"/>
                </a:cubicBezTo>
                <a:lnTo>
                  <a:pt x="3939650" y="390969"/>
                </a:lnTo>
                <a:cubicBezTo>
                  <a:pt x="4021501" y="389446"/>
                  <a:pt x="4087097" y="322707"/>
                  <a:pt x="4087097" y="240856"/>
                </a:cubicBezTo>
                <a:lnTo>
                  <a:pt x="4087097" y="10541"/>
                </a:lnTo>
                <a:cubicBezTo>
                  <a:pt x="4087097" y="10541"/>
                  <a:pt x="3906312" y="0"/>
                  <a:pt x="3835637" y="0"/>
                </a:cubicBezTo>
                <a:lnTo>
                  <a:pt x="3835637" y="0"/>
                </a:lnTo>
                <a:cubicBezTo>
                  <a:pt x="3269280" y="0"/>
                  <a:pt x="424480" y="153607"/>
                  <a:pt x="34590" y="3184589"/>
                </a:cubicBezTo>
                <a:cubicBezTo>
                  <a:pt x="-148544" y="4608195"/>
                  <a:pt x="419273" y="5650738"/>
                  <a:pt x="1176638" y="6400800"/>
                </a:cubicBezTo>
              </a:path>
            </a:pathLst>
          </a:custGeom>
          <a:noFill/>
          <a:ln w="28575" cap="flat">
            <a:solidFill>
              <a:srgbClr val="FFD0F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7778C40-1165-A3D4-94C3-8FB28DA315BE}"/>
              </a:ext>
            </a:extLst>
          </p:cNvPr>
          <p:cNvSpPr/>
          <p:nvPr/>
        </p:nvSpPr>
        <p:spPr>
          <a:xfrm>
            <a:off x="5567298" y="468821"/>
            <a:ext cx="3181286" cy="3339183"/>
          </a:xfrm>
          <a:custGeom>
            <a:avLst/>
            <a:gdLst>
              <a:gd name="connsiteX0" fmla="*/ 1315212 w 3181286"/>
              <a:gd name="connsiteY0" fmla="*/ 1133666 h 3339183"/>
              <a:gd name="connsiteX1" fmla="*/ 781304 w 3181286"/>
              <a:gd name="connsiteY1" fmla="*/ 2247202 h 3339183"/>
              <a:gd name="connsiteX2" fmla="*/ 1841627 w 3181286"/>
              <a:gd name="connsiteY2" fmla="*/ 3331527 h 3339183"/>
              <a:gd name="connsiteX3" fmla="*/ 3181287 w 3181286"/>
              <a:gd name="connsiteY3" fmla="*/ 2136712 h 3339183"/>
              <a:gd name="connsiteX4" fmla="*/ 3154680 w 3181286"/>
              <a:gd name="connsiteY4" fmla="*/ 1885061 h 3339183"/>
              <a:gd name="connsiteX5" fmla="*/ 170371 w 3181286"/>
              <a:gd name="connsiteY5" fmla="*/ 23178 h 3339183"/>
              <a:gd name="connsiteX6" fmla="*/ 0 w 3181286"/>
              <a:gd name="connsiteY6" fmla="*/ 0 h 3339183"/>
              <a:gd name="connsiteX7" fmla="*/ 0 w 3181286"/>
              <a:gd name="connsiteY7" fmla="*/ 250825 h 3339183"/>
              <a:gd name="connsiteX8" fmla="*/ 128842 w 3181286"/>
              <a:gd name="connsiteY8" fmla="*/ 399479 h 3339183"/>
              <a:gd name="connsiteX9" fmla="*/ 128842 w 3181286"/>
              <a:gd name="connsiteY9" fmla="*/ 399479 h 3339183"/>
              <a:gd name="connsiteX10" fmla="*/ 1315212 w 3181286"/>
              <a:gd name="connsiteY10" fmla="*/ 1133602 h 3339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81286" h="3339183">
                <a:moveTo>
                  <a:pt x="1315212" y="1133666"/>
                </a:moveTo>
                <a:cubicBezTo>
                  <a:pt x="949516" y="1374458"/>
                  <a:pt x="741299" y="1794256"/>
                  <a:pt x="781304" y="2247202"/>
                </a:cubicBezTo>
                <a:cubicBezTo>
                  <a:pt x="831088" y="2810827"/>
                  <a:pt x="1279271" y="3268917"/>
                  <a:pt x="1841627" y="3331527"/>
                </a:cubicBezTo>
                <a:cubicBezTo>
                  <a:pt x="2565781" y="3412173"/>
                  <a:pt x="3181287" y="2844991"/>
                  <a:pt x="3181287" y="2136712"/>
                </a:cubicBezTo>
                <a:cubicBezTo>
                  <a:pt x="3181287" y="2067052"/>
                  <a:pt x="3178239" y="1975549"/>
                  <a:pt x="3154680" y="1885061"/>
                </a:cubicBezTo>
                <a:cubicBezTo>
                  <a:pt x="2789555" y="483933"/>
                  <a:pt x="778129" y="105728"/>
                  <a:pt x="170371" y="23178"/>
                </a:cubicBezTo>
                <a:lnTo>
                  <a:pt x="0" y="0"/>
                </a:lnTo>
                <a:lnTo>
                  <a:pt x="0" y="250825"/>
                </a:lnTo>
                <a:cubicBezTo>
                  <a:pt x="0" y="325501"/>
                  <a:pt x="54928" y="388874"/>
                  <a:pt x="128842" y="399479"/>
                </a:cubicBezTo>
                <a:lnTo>
                  <a:pt x="128842" y="399479"/>
                </a:lnTo>
                <a:cubicBezTo>
                  <a:pt x="137287" y="400685"/>
                  <a:pt x="951167" y="526987"/>
                  <a:pt x="1315212" y="1133602"/>
                </a:cubicBezTo>
                <a:close/>
              </a:path>
            </a:pathLst>
          </a:custGeom>
          <a:noFill/>
          <a:ln w="28575" cap="flat">
            <a:solidFill>
              <a:srgbClr val="FFD0F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FDB5B62-5AF8-CFC9-DE51-193C2AE1B46B}"/>
              </a:ext>
            </a:extLst>
          </p:cNvPr>
          <p:cNvSpPr/>
          <p:nvPr/>
        </p:nvSpPr>
        <p:spPr>
          <a:xfrm>
            <a:off x="1027764" y="448374"/>
            <a:ext cx="6720060" cy="6409626"/>
          </a:xfrm>
          <a:custGeom>
            <a:avLst/>
            <a:gdLst>
              <a:gd name="connsiteX0" fmla="*/ 6720061 w 6720060"/>
              <a:gd name="connsiteY0" fmla="*/ 6409627 h 6409626"/>
              <a:gd name="connsiteX1" fmla="*/ 3996038 w 6720060"/>
              <a:gd name="connsiteY1" fmla="*/ 4893882 h 6409626"/>
              <a:gd name="connsiteX2" fmla="*/ 1858437 w 6720060"/>
              <a:gd name="connsiteY2" fmla="*/ 1484440 h 6409626"/>
              <a:gd name="connsiteX3" fmla="*/ 3939650 w 6720060"/>
              <a:gd name="connsiteY3" fmla="*/ 390969 h 6409626"/>
              <a:gd name="connsiteX4" fmla="*/ 3939650 w 6720060"/>
              <a:gd name="connsiteY4" fmla="*/ 390969 h 6409626"/>
              <a:gd name="connsiteX5" fmla="*/ 4087097 w 6720060"/>
              <a:gd name="connsiteY5" fmla="*/ 240856 h 6409626"/>
              <a:gd name="connsiteX6" fmla="*/ 4087097 w 6720060"/>
              <a:gd name="connsiteY6" fmla="*/ 10541 h 6409626"/>
              <a:gd name="connsiteX7" fmla="*/ 3835637 w 6720060"/>
              <a:gd name="connsiteY7" fmla="*/ 0 h 6409626"/>
              <a:gd name="connsiteX8" fmla="*/ 3835637 w 6720060"/>
              <a:gd name="connsiteY8" fmla="*/ 0 h 6409626"/>
              <a:gd name="connsiteX9" fmla="*/ 34590 w 6720060"/>
              <a:gd name="connsiteY9" fmla="*/ 3184589 h 6409626"/>
              <a:gd name="connsiteX10" fmla="*/ 1176638 w 6720060"/>
              <a:gd name="connsiteY10" fmla="*/ 6400800 h 640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20060" h="6409626">
                <a:moveTo>
                  <a:pt x="6720061" y="6409627"/>
                </a:moveTo>
                <a:cubicBezTo>
                  <a:pt x="5923327" y="5780977"/>
                  <a:pt x="4927773" y="5293233"/>
                  <a:pt x="3996038" y="4893882"/>
                </a:cubicBezTo>
                <a:cubicBezTo>
                  <a:pt x="2352594" y="4189540"/>
                  <a:pt x="1393681" y="2660079"/>
                  <a:pt x="1858437" y="1484440"/>
                </a:cubicBezTo>
                <a:cubicBezTo>
                  <a:pt x="2273918" y="433578"/>
                  <a:pt x="3923013" y="391287"/>
                  <a:pt x="3939650" y="390969"/>
                </a:cubicBezTo>
                <a:lnTo>
                  <a:pt x="3939650" y="390969"/>
                </a:lnTo>
                <a:cubicBezTo>
                  <a:pt x="4021501" y="389446"/>
                  <a:pt x="4087097" y="322707"/>
                  <a:pt x="4087097" y="240856"/>
                </a:cubicBezTo>
                <a:lnTo>
                  <a:pt x="4087097" y="10541"/>
                </a:lnTo>
                <a:cubicBezTo>
                  <a:pt x="4087097" y="10541"/>
                  <a:pt x="3906312" y="0"/>
                  <a:pt x="3835637" y="0"/>
                </a:cubicBezTo>
                <a:lnTo>
                  <a:pt x="3835637" y="0"/>
                </a:lnTo>
                <a:cubicBezTo>
                  <a:pt x="3269280" y="0"/>
                  <a:pt x="424480" y="153607"/>
                  <a:pt x="34590" y="3184589"/>
                </a:cubicBezTo>
                <a:cubicBezTo>
                  <a:pt x="-148544" y="4608195"/>
                  <a:pt x="419273" y="5650738"/>
                  <a:pt x="1176638" y="6400800"/>
                </a:cubicBezTo>
              </a:path>
            </a:pathLst>
          </a:custGeom>
          <a:solidFill>
            <a:srgbClr val="FFD0F2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677DC53-883E-D34F-6F06-DED66A9F2241}"/>
              </a:ext>
            </a:extLst>
          </p:cNvPr>
          <p:cNvSpPr/>
          <p:nvPr/>
        </p:nvSpPr>
        <p:spPr>
          <a:xfrm>
            <a:off x="5567298" y="468821"/>
            <a:ext cx="3181286" cy="3339183"/>
          </a:xfrm>
          <a:custGeom>
            <a:avLst/>
            <a:gdLst>
              <a:gd name="connsiteX0" fmla="*/ 1315212 w 3181286"/>
              <a:gd name="connsiteY0" fmla="*/ 1133666 h 3339183"/>
              <a:gd name="connsiteX1" fmla="*/ 781304 w 3181286"/>
              <a:gd name="connsiteY1" fmla="*/ 2247202 h 3339183"/>
              <a:gd name="connsiteX2" fmla="*/ 1841627 w 3181286"/>
              <a:gd name="connsiteY2" fmla="*/ 3331527 h 3339183"/>
              <a:gd name="connsiteX3" fmla="*/ 3181287 w 3181286"/>
              <a:gd name="connsiteY3" fmla="*/ 2136712 h 3339183"/>
              <a:gd name="connsiteX4" fmla="*/ 3154680 w 3181286"/>
              <a:gd name="connsiteY4" fmla="*/ 1885061 h 3339183"/>
              <a:gd name="connsiteX5" fmla="*/ 170371 w 3181286"/>
              <a:gd name="connsiteY5" fmla="*/ 23178 h 3339183"/>
              <a:gd name="connsiteX6" fmla="*/ 0 w 3181286"/>
              <a:gd name="connsiteY6" fmla="*/ 0 h 3339183"/>
              <a:gd name="connsiteX7" fmla="*/ 0 w 3181286"/>
              <a:gd name="connsiteY7" fmla="*/ 250825 h 3339183"/>
              <a:gd name="connsiteX8" fmla="*/ 128842 w 3181286"/>
              <a:gd name="connsiteY8" fmla="*/ 399479 h 3339183"/>
              <a:gd name="connsiteX9" fmla="*/ 128842 w 3181286"/>
              <a:gd name="connsiteY9" fmla="*/ 399479 h 3339183"/>
              <a:gd name="connsiteX10" fmla="*/ 1315212 w 3181286"/>
              <a:gd name="connsiteY10" fmla="*/ 1133602 h 3339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81286" h="3339183">
                <a:moveTo>
                  <a:pt x="1315212" y="1133666"/>
                </a:moveTo>
                <a:cubicBezTo>
                  <a:pt x="949516" y="1374458"/>
                  <a:pt x="741299" y="1794256"/>
                  <a:pt x="781304" y="2247202"/>
                </a:cubicBezTo>
                <a:cubicBezTo>
                  <a:pt x="831088" y="2810827"/>
                  <a:pt x="1279271" y="3268917"/>
                  <a:pt x="1841627" y="3331527"/>
                </a:cubicBezTo>
                <a:cubicBezTo>
                  <a:pt x="2565781" y="3412173"/>
                  <a:pt x="3181287" y="2844991"/>
                  <a:pt x="3181287" y="2136712"/>
                </a:cubicBezTo>
                <a:cubicBezTo>
                  <a:pt x="3181287" y="2067052"/>
                  <a:pt x="3178239" y="1975549"/>
                  <a:pt x="3154680" y="1885061"/>
                </a:cubicBezTo>
                <a:cubicBezTo>
                  <a:pt x="2789555" y="483933"/>
                  <a:pt x="778129" y="105728"/>
                  <a:pt x="170371" y="23178"/>
                </a:cubicBezTo>
                <a:lnTo>
                  <a:pt x="0" y="0"/>
                </a:lnTo>
                <a:lnTo>
                  <a:pt x="0" y="250825"/>
                </a:lnTo>
                <a:cubicBezTo>
                  <a:pt x="0" y="325501"/>
                  <a:pt x="54928" y="388874"/>
                  <a:pt x="128842" y="399479"/>
                </a:cubicBezTo>
                <a:lnTo>
                  <a:pt x="128842" y="399479"/>
                </a:lnTo>
                <a:cubicBezTo>
                  <a:pt x="137287" y="400685"/>
                  <a:pt x="951167" y="526987"/>
                  <a:pt x="1315212" y="1133602"/>
                </a:cubicBezTo>
                <a:close/>
              </a:path>
            </a:pathLst>
          </a:custGeom>
          <a:solidFill>
            <a:srgbClr val="FFD0F2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4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S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hape&#10;&#10;Description automatically generated">
            <a:extLst>
              <a:ext uri="{FF2B5EF4-FFF2-40B4-BE49-F238E27FC236}">
                <a16:creationId xmlns:a16="http://schemas.microsoft.com/office/drawing/2014/main" id="{6982505E-F2DD-7117-2BD8-22F26BEB04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grpSp>
        <p:nvGrpSpPr>
          <p:cNvPr id="18" name="Graphic 20">
            <a:extLst>
              <a:ext uri="{FF2B5EF4-FFF2-40B4-BE49-F238E27FC236}">
                <a16:creationId xmlns:a16="http://schemas.microsoft.com/office/drawing/2014/main" id="{0DEA4D48-C3E5-0945-B0A9-AF8D7EAE8C66}"/>
              </a:ext>
            </a:extLst>
          </p:cNvPr>
          <p:cNvGrpSpPr/>
          <p:nvPr userDrawn="1"/>
        </p:nvGrpSpPr>
        <p:grpSpPr>
          <a:xfrm>
            <a:off x="1027768" y="448373"/>
            <a:ext cx="7720817" cy="8129523"/>
            <a:chOff x="1027768" y="448373"/>
            <a:chExt cx="7720817" cy="8129523"/>
          </a:xfrm>
          <a:noFill/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BEA8B88-43B1-844E-9108-A3075E0FBEBE}"/>
                </a:ext>
              </a:extLst>
            </p:cNvPr>
            <p:cNvSpPr/>
            <p:nvPr/>
          </p:nvSpPr>
          <p:spPr>
            <a:xfrm>
              <a:off x="1027768" y="448373"/>
              <a:ext cx="7190719" cy="8129523"/>
            </a:xfrm>
            <a:custGeom>
              <a:avLst/>
              <a:gdLst>
                <a:gd name="connsiteX0" fmla="*/ 7190719 w 7190719"/>
                <a:gd name="connsiteY0" fmla="*/ 6822186 h 8129523"/>
                <a:gd name="connsiteX1" fmla="*/ 3996035 w 7190719"/>
                <a:gd name="connsiteY1" fmla="*/ 4893882 h 8129523"/>
                <a:gd name="connsiteX2" fmla="*/ 1858434 w 7190719"/>
                <a:gd name="connsiteY2" fmla="*/ 1484440 h 8129523"/>
                <a:gd name="connsiteX3" fmla="*/ 3939646 w 7190719"/>
                <a:gd name="connsiteY3" fmla="*/ 390969 h 8129523"/>
                <a:gd name="connsiteX4" fmla="*/ 3939646 w 7190719"/>
                <a:gd name="connsiteY4" fmla="*/ 390969 h 8129523"/>
                <a:gd name="connsiteX5" fmla="*/ 4087093 w 7190719"/>
                <a:gd name="connsiteY5" fmla="*/ 240856 h 8129523"/>
                <a:gd name="connsiteX6" fmla="*/ 4087093 w 7190719"/>
                <a:gd name="connsiteY6" fmla="*/ 10541 h 8129523"/>
                <a:gd name="connsiteX7" fmla="*/ 3835633 w 7190719"/>
                <a:gd name="connsiteY7" fmla="*/ 0 h 8129523"/>
                <a:gd name="connsiteX8" fmla="*/ 3835633 w 7190719"/>
                <a:gd name="connsiteY8" fmla="*/ 0 h 8129523"/>
                <a:gd name="connsiteX9" fmla="*/ 34587 w 7190719"/>
                <a:gd name="connsiteY9" fmla="*/ 3184589 h 8129523"/>
                <a:gd name="connsiteX10" fmla="*/ 3665326 w 7190719"/>
                <a:gd name="connsiteY10" fmla="*/ 7952550 h 8129523"/>
                <a:gd name="connsiteX11" fmla="*/ 3871130 w 7190719"/>
                <a:gd name="connsiteY11" fmla="*/ 8043736 h 8129523"/>
                <a:gd name="connsiteX12" fmla="*/ 4055661 w 7190719"/>
                <a:gd name="connsiteY12" fmla="*/ 8129524 h 812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190719" h="8129523">
                  <a:moveTo>
                    <a:pt x="7190719" y="6822186"/>
                  </a:moveTo>
                  <a:cubicBezTo>
                    <a:pt x="6341725" y="5988495"/>
                    <a:pt x="5122334" y="5376545"/>
                    <a:pt x="3996035" y="4893882"/>
                  </a:cubicBezTo>
                  <a:cubicBezTo>
                    <a:pt x="2352591" y="4189540"/>
                    <a:pt x="1393677" y="2660079"/>
                    <a:pt x="1858434" y="1484440"/>
                  </a:cubicBezTo>
                  <a:cubicBezTo>
                    <a:pt x="2273914" y="433578"/>
                    <a:pt x="3923010" y="391287"/>
                    <a:pt x="3939646" y="390969"/>
                  </a:cubicBezTo>
                  <a:lnTo>
                    <a:pt x="3939646" y="390969"/>
                  </a:lnTo>
                  <a:cubicBezTo>
                    <a:pt x="4021498" y="389446"/>
                    <a:pt x="4087093" y="322707"/>
                    <a:pt x="4087093" y="240856"/>
                  </a:cubicBezTo>
                  <a:lnTo>
                    <a:pt x="4087093" y="10541"/>
                  </a:lnTo>
                  <a:cubicBezTo>
                    <a:pt x="4087093" y="10541"/>
                    <a:pt x="3906309" y="0"/>
                    <a:pt x="3835633" y="0"/>
                  </a:cubicBezTo>
                  <a:lnTo>
                    <a:pt x="3835633" y="0"/>
                  </a:lnTo>
                  <a:cubicBezTo>
                    <a:pt x="3269277" y="0"/>
                    <a:pt x="424477" y="153607"/>
                    <a:pt x="34587" y="3184589"/>
                  </a:cubicBezTo>
                  <a:cubicBezTo>
                    <a:pt x="-356065" y="6221603"/>
                    <a:pt x="2670662" y="7524433"/>
                    <a:pt x="3665326" y="7952550"/>
                  </a:cubicBezTo>
                  <a:cubicBezTo>
                    <a:pt x="3753845" y="7990650"/>
                    <a:pt x="3824013" y="8020749"/>
                    <a:pt x="3871130" y="8043736"/>
                  </a:cubicBezTo>
                  <a:cubicBezTo>
                    <a:pt x="3923263" y="8069136"/>
                    <a:pt x="3985493" y="8097583"/>
                    <a:pt x="4055661" y="8129524"/>
                  </a:cubicBezTo>
                </a:path>
              </a:pathLst>
            </a:custGeom>
            <a:grpFill/>
            <a:ln w="28575" cap="rnd">
              <a:solidFill>
                <a:schemeClr val="bg2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D16A6E1-7483-B74F-8B28-EE5F36CBCE5C}"/>
                </a:ext>
              </a:extLst>
            </p:cNvPr>
            <p:cNvSpPr/>
            <p:nvPr/>
          </p:nvSpPr>
          <p:spPr>
            <a:xfrm>
              <a:off x="5567298" y="468820"/>
              <a:ext cx="3181286" cy="3339183"/>
            </a:xfrm>
            <a:custGeom>
              <a:avLst/>
              <a:gdLst>
                <a:gd name="connsiteX0" fmla="*/ 1315212 w 3181286"/>
                <a:gd name="connsiteY0" fmla="*/ 1133666 h 3339183"/>
                <a:gd name="connsiteX1" fmla="*/ 781304 w 3181286"/>
                <a:gd name="connsiteY1" fmla="*/ 2247202 h 3339183"/>
                <a:gd name="connsiteX2" fmla="*/ 1841627 w 3181286"/>
                <a:gd name="connsiteY2" fmla="*/ 3331527 h 3339183"/>
                <a:gd name="connsiteX3" fmla="*/ 3181287 w 3181286"/>
                <a:gd name="connsiteY3" fmla="*/ 2136712 h 3339183"/>
                <a:gd name="connsiteX4" fmla="*/ 3154680 w 3181286"/>
                <a:gd name="connsiteY4" fmla="*/ 1885061 h 3339183"/>
                <a:gd name="connsiteX5" fmla="*/ 170371 w 3181286"/>
                <a:gd name="connsiteY5" fmla="*/ 23178 h 3339183"/>
                <a:gd name="connsiteX6" fmla="*/ 0 w 3181286"/>
                <a:gd name="connsiteY6" fmla="*/ 0 h 3339183"/>
                <a:gd name="connsiteX7" fmla="*/ 0 w 3181286"/>
                <a:gd name="connsiteY7" fmla="*/ 250825 h 3339183"/>
                <a:gd name="connsiteX8" fmla="*/ 128842 w 3181286"/>
                <a:gd name="connsiteY8" fmla="*/ 399479 h 3339183"/>
                <a:gd name="connsiteX9" fmla="*/ 128842 w 3181286"/>
                <a:gd name="connsiteY9" fmla="*/ 399479 h 3339183"/>
                <a:gd name="connsiteX10" fmla="*/ 1315212 w 3181286"/>
                <a:gd name="connsiteY10" fmla="*/ 1133602 h 333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81286" h="3339183">
                  <a:moveTo>
                    <a:pt x="1315212" y="1133666"/>
                  </a:moveTo>
                  <a:cubicBezTo>
                    <a:pt x="949516" y="1374458"/>
                    <a:pt x="741299" y="1794256"/>
                    <a:pt x="781304" y="2247202"/>
                  </a:cubicBezTo>
                  <a:cubicBezTo>
                    <a:pt x="831088" y="2810827"/>
                    <a:pt x="1279271" y="3268917"/>
                    <a:pt x="1841627" y="3331527"/>
                  </a:cubicBezTo>
                  <a:cubicBezTo>
                    <a:pt x="2565781" y="3412173"/>
                    <a:pt x="3181287" y="2844991"/>
                    <a:pt x="3181287" y="2136712"/>
                  </a:cubicBezTo>
                  <a:cubicBezTo>
                    <a:pt x="3181287" y="2067052"/>
                    <a:pt x="3178239" y="1975549"/>
                    <a:pt x="3154680" y="1885061"/>
                  </a:cubicBezTo>
                  <a:cubicBezTo>
                    <a:pt x="2789555" y="483933"/>
                    <a:pt x="778129" y="105728"/>
                    <a:pt x="170371" y="23178"/>
                  </a:cubicBezTo>
                  <a:lnTo>
                    <a:pt x="0" y="0"/>
                  </a:lnTo>
                  <a:lnTo>
                    <a:pt x="0" y="250825"/>
                  </a:lnTo>
                  <a:cubicBezTo>
                    <a:pt x="0" y="325501"/>
                    <a:pt x="54928" y="388874"/>
                    <a:pt x="128842" y="399479"/>
                  </a:cubicBezTo>
                  <a:lnTo>
                    <a:pt x="128842" y="399479"/>
                  </a:lnTo>
                  <a:cubicBezTo>
                    <a:pt x="137287" y="400685"/>
                    <a:pt x="951167" y="526987"/>
                    <a:pt x="1315212" y="1133602"/>
                  </a:cubicBezTo>
                  <a:close/>
                </a:path>
              </a:pathLst>
            </a:custGeom>
            <a:grpFill/>
            <a:ln w="28575" cap="rnd">
              <a:solidFill>
                <a:schemeClr val="bg2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Graphic 2">
            <a:extLst>
              <a:ext uri="{FF2B5EF4-FFF2-40B4-BE49-F238E27FC236}">
                <a16:creationId xmlns:a16="http://schemas.microsoft.com/office/drawing/2014/main" id="{EB5F8B92-AB6D-3A48-B8C6-97BB42E74645}"/>
              </a:ext>
            </a:extLst>
          </p:cNvPr>
          <p:cNvGrpSpPr/>
          <p:nvPr/>
        </p:nvGrpSpPr>
        <p:grpSpPr>
          <a:xfrm>
            <a:off x="1027768" y="448373"/>
            <a:ext cx="7720817" cy="8129523"/>
            <a:chOff x="1027768" y="448373"/>
            <a:chExt cx="7720817" cy="8129523"/>
          </a:xfrm>
          <a:solidFill>
            <a:schemeClr val="accent2"/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CE69154-73C1-179A-F65E-7507295264CA}"/>
                </a:ext>
              </a:extLst>
            </p:cNvPr>
            <p:cNvSpPr/>
            <p:nvPr/>
          </p:nvSpPr>
          <p:spPr>
            <a:xfrm>
              <a:off x="1027768" y="448373"/>
              <a:ext cx="7190719" cy="8129523"/>
            </a:xfrm>
            <a:custGeom>
              <a:avLst/>
              <a:gdLst>
                <a:gd name="connsiteX0" fmla="*/ 7190719 w 7190719"/>
                <a:gd name="connsiteY0" fmla="*/ 6822186 h 8129523"/>
                <a:gd name="connsiteX1" fmla="*/ 3996035 w 7190719"/>
                <a:gd name="connsiteY1" fmla="*/ 4893882 h 8129523"/>
                <a:gd name="connsiteX2" fmla="*/ 1858434 w 7190719"/>
                <a:gd name="connsiteY2" fmla="*/ 1484440 h 8129523"/>
                <a:gd name="connsiteX3" fmla="*/ 3939646 w 7190719"/>
                <a:gd name="connsiteY3" fmla="*/ 390969 h 8129523"/>
                <a:gd name="connsiteX4" fmla="*/ 3939646 w 7190719"/>
                <a:gd name="connsiteY4" fmla="*/ 390969 h 8129523"/>
                <a:gd name="connsiteX5" fmla="*/ 4087093 w 7190719"/>
                <a:gd name="connsiteY5" fmla="*/ 240856 h 8129523"/>
                <a:gd name="connsiteX6" fmla="*/ 4087093 w 7190719"/>
                <a:gd name="connsiteY6" fmla="*/ 10541 h 8129523"/>
                <a:gd name="connsiteX7" fmla="*/ 3835633 w 7190719"/>
                <a:gd name="connsiteY7" fmla="*/ 0 h 8129523"/>
                <a:gd name="connsiteX8" fmla="*/ 3835633 w 7190719"/>
                <a:gd name="connsiteY8" fmla="*/ 0 h 8129523"/>
                <a:gd name="connsiteX9" fmla="*/ 34587 w 7190719"/>
                <a:gd name="connsiteY9" fmla="*/ 3184589 h 8129523"/>
                <a:gd name="connsiteX10" fmla="*/ 3665326 w 7190719"/>
                <a:gd name="connsiteY10" fmla="*/ 7952550 h 8129523"/>
                <a:gd name="connsiteX11" fmla="*/ 3871130 w 7190719"/>
                <a:gd name="connsiteY11" fmla="*/ 8043736 h 8129523"/>
                <a:gd name="connsiteX12" fmla="*/ 4055661 w 7190719"/>
                <a:gd name="connsiteY12" fmla="*/ 8129524 h 812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190719" h="8129523">
                  <a:moveTo>
                    <a:pt x="7190719" y="6822186"/>
                  </a:moveTo>
                  <a:cubicBezTo>
                    <a:pt x="6341725" y="5988495"/>
                    <a:pt x="5122334" y="5376545"/>
                    <a:pt x="3996035" y="4893882"/>
                  </a:cubicBezTo>
                  <a:cubicBezTo>
                    <a:pt x="2352591" y="4189540"/>
                    <a:pt x="1393677" y="2660079"/>
                    <a:pt x="1858434" y="1484440"/>
                  </a:cubicBezTo>
                  <a:cubicBezTo>
                    <a:pt x="2273914" y="433578"/>
                    <a:pt x="3923010" y="391287"/>
                    <a:pt x="3939646" y="390969"/>
                  </a:cubicBezTo>
                  <a:lnTo>
                    <a:pt x="3939646" y="390969"/>
                  </a:lnTo>
                  <a:cubicBezTo>
                    <a:pt x="4021498" y="389446"/>
                    <a:pt x="4087093" y="322707"/>
                    <a:pt x="4087093" y="240856"/>
                  </a:cubicBezTo>
                  <a:lnTo>
                    <a:pt x="4087093" y="10541"/>
                  </a:lnTo>
                  <a:cubicBezTo>
                    <a:pt x="4087093" y="10541"/>
                    <a:pt x="3906309" y="0"/>
                    <a:pt x="3835633" y="0"/>
                  </a:cubicBezTo>
                  <a:lnTo>
                    <a:pt x="3835633" y="0"/>
                  </a:lnTo>
                  <a:cubicBezTo>
                    <a:pt x="3269277" y="0"/>
                    <a:pt x="424477" y="153607"/>
                    <a:pt x="34587" y="3184589"/>
                  </a:cubicBezTo>
                  <a:cubicBezTo>
                    <a:pt x="-356065" y="6221603"/>
                    <a:pt x="2670662" y="7524433"/>
                    <a:pt x="3665326" y="7952550"/>
                  </a:cubicBezTo>
                  <a:cubicBezTo>
                    <a:pt x="3753845" y="7990650"/>
                    <a:pt x="3824013" y="8020749"/>
                    <a:pt x="3871130" y="8043736"/>
                  </a:cubicBezTo>
                  <a:cubicBezTo>
                    <a:pt x="3923263" y="8069136"/>
                    <a:pt x="3985493" y="8097583"/>
                    <a:pt x="4055661" y="8129524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B9B5E33-287A-7E35-1B35-759D9DE1FEB9}"/>
                </a:ext>
              </a:extLst>
            </p:cNvPr>
            <p:cNvSpPr/>
            <p:nvPr/>
          </p:nvSpPr>
          <p:spPr>
            <a:xfrm>
              <a:off x="5567298" y="468820"/>
              <a:ext cx="3181286" cy="3339183"/>
            </a:xfrm>
            <a:custGeom>
              <a:avLst/>
              <a:gdLst>
                <a:gd name="connsiteX0" fmla="*/ 1315212 w 3181286"/>
                <a:gd name="connsiteY0" fmla="*/ 1133666 h 3339183"/>
                <a:gd name="connsiteX1" fmla="*/ 781304 w 3181286"/>
                <a:gd name="connsiteY1" fmla="*/ 2247202 h 3339183"/>
                <a:gd name="connsiteX2" fmla="*/ 1841627 w 3181286"/>
                <a:gd name="connsiteY2" fmla="*/ 3331527 h 3339183"/>
                <a:gd name="connsiteX3" fmla="*/ 3181287 w 3181286"/>
                <a:gd name="connsiteY3" fmla="*/ 2136712 h 3339183"/>
                <a:gd name="connsiteX4" fmla="*/ 3154680 w 3181286"/>
                <a:gd name="connsiteY4" fmla="*/ 1885061 h 3339183"/>
                <a:gd name="connsiteX5" fmla="*/ 170371 w 3181286"/>
                <a:gd name="connsiteY5" fmla="*/ 23178 h 3339183"/>
                <a:gd name="connsiteX6" fmla="*/ 0 w 3181286"/>
                <a:gd name="connsiteY6" fmla="*/ 0 h 3339183"/>
                <a:gd name="connsiteX7" fmla="*/ 0 w 3181286"/>
                <a:gd name="connsiteY7" fmla="*/ 250825 h 3339183"/>
                <a:gd name="connsiteX8" fmla="*/ 128842 w 3181286"/>
                <a:gd name="connsiteY8" fmla="*/ 399479 h 3339183"/>
                <a:gd name="connsiteX9" fmla="*/ 128842 w 3181286"/>
                <a:gd name="connsiteY9" fmla="*/ 399479 h 3339183"/>
                <a:gd name="connsiteX10" fmla="*/ 1315212 w 3181286"/>
                <a:gd name="connsiteY10" fmla="*/ 1133602 h 333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81286" h="3339183">
                  <a:moveTo>
                    <a:pt x="1315212" y="1133666"/>
                  </a:moveTo>
                  <a:cubicBezTo>
                    <a:pt x="949516" y="1374458"/>
                    <a:pt x="741299" y="1794256"/>
                    <a:pt x="781304" y="2247202"/>
                  </a:cubicBezTo>
                  <a:cubicBezTo>
                    <a:pt x="831088" y="2810827"/>
                    <a:pt x="1279271" y="3268917"/>
                    <a:pt x="1841627" y="3331527"/>
                  </a:cubicBezTo>
                  <a:cubicBezTo>
                    <a:pt x="2565781" y="3412173"/>
                    <a:pt x="3181287" y="2844991"/>
                    <a:pt x="3181287" y="2136712"/>
                  </a:cubicBezTo>
                  <a:cubicBezTo>
                    <a:pt x="3181287" y="2067052"/>
                    <a:pt x="3178239" y="1975549"/>
                    <a:pt x="3154680" y="1885061"/>
                  </a:cubicBezTo>
                  <a:cubicBezTo>
                    <a:pt x="2789555" y="483933"/>
                    <a:pt x="778129" y="105728"/>
                    <a:pt x="170371" y="23178"/>
                  </a:cubicBezTo>
                  <a:lnTo>
                    <a:pt x="0" y="0"/>
                  </a:lnTo>
                  <a:lnTo>
                    <a:pt x="0" y="250825"/>
                  </a:lnTo>
                  <a:cubicBezTo>
                    <a:pt x="0" y="325501"/>
                    <a:pt x="54928" y="388874"/>
                    <a:pt x="128842" y="399479"/>
                  </a:cubicBezTo>
                  <a:lnTo>
                    <a:pt x="128842" y="399479"/>
                  </a:lnTo>
                  <a:cubicBezTo>
                    <a:pt x="137287" y="400685"/>
                    <a:pt x="951167" y="526987"/>
                    <a:pt x="1315212" y="113360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365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cur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1366CC-4F19-F6E3-2FEE-B3F05502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65"/>
          <a:stretch/>
        </p:blipFill>
        <p:spPr>
          <a:xfrm>
            <a:off x="-1" y="87776"/>
            <a:ext cx="12192001" cy="6453701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C79FDAC-1AE3-8D93-CC1C-C2AF810B6F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705" t="80972"/>
          <a:stretch/>
        </p:blipFill>
        <p:spPr>
          <a:xfrm>
            <a:off x="9351818" y="5553074"/>
            <a:ext cx="2840182" cy="1304925"/>
          </a:xfrm>
          <a:prstGeom prst="rect">
            <a:avLst/>
          </a:prstGeom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08A9B780-A73C-9A0B-CDA0-8014F097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1141995"/>
            <a:ext cx="8140090" cy="777657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BF8A8BA-8A19-6BBD-F207-C877957D7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2216595"/>
            <a:ext cx="4903466" cy="936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435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DCB-5D70-4145-8BC7-36865E304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7" y="824629"/>
            <a:ext cx="6481505" cy="4791075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4E5EE9E3-1ED0-59D5-27C3-75D30ED693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705" t="80972"/>
          <a:stretch/>
        </p:blipFill>
        <p:spPr>
          <a:xfrm>
            <a:off x="9351818" y="5553074"/>
            <a:ext cx="2840182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22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EF527-8662-5751-43FD-20FB2F3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697591"/>
            <a:ext cx="10498354" cy="63850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2BF3A-8C5B-E78F-4022-12EE96CDA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r>
              <a:rPr lang="en-US"/>
              <a:t>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77826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A6B5475-DF38-2D90-6BB0-FB2A828AC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B6187A-F11D-9644-9DAA-87ACFD56D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60" y="1700213"/>
            <a:ext cx="4214384" cy="4213225"/>
          </a:xfrm>
        </p:spPr>
        <p:txBody>
          <a:bodyPr numCol="1" spcCol="9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6398996" cy="6385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endParaRPr lang="en-US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66B14FE-A4A4-16FF-C121-BDCB3F9F7F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0667" t="86227"/>
          <a:stretch/>
        </p:blipFill>
        <p:spPr>
          <a:xfrm>
            <a:off x="9834880" y="5913438"/>
            <a:ext cx="2357120" cy="94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8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41B563A-55F5-FBC0-3496-830BB56D20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endParaRPr lang="en-US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66B14FE-A4A4-16FF-C121-BDCB3F9F7F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0667" t="86227"/>
          <a:stretch/>
        </p:blipFill>
        <p:spPr>
          <a:xfrm>
            <a:off x="9834880" y="5913438"/>
            <a:ext cx="2357120" cy="944562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5EA16F2-EAEF-DF63-B3EC-0054ACAAB0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60" y="1700213"/>
            <a:ext cx="4214384" cy="4213225"/>
          </a:xfrm>
        </p:spPr>
        <p:txBody>
          <a:bodyPr numCol="1" spcCol="9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378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DC3051-5EE4-900E-2EC1-F446E371B2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6419777" cy="6385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endParaRPr lang="en-US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66B14FE-A4A4-16FF-C121-BDCB3F9F7F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0667" t="86227"/>
          <a:stretch/>
        </p:blipFill>
        <p:spPr>
          <a:xfrm>
            <a:off x="9834880" y="5913438"/>
            <a:ext cx="2357120" cy="944562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F22B618-1B44-07FA-AE4A-437815FBA4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60" y="1700213"/>
            <a:ext cx="4214384" cy="4213225"/>
          </a:xfrm>
        </p:spPr>
        <p:txBody>
          <a:bodyPr numCol="1" spcCol="9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413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A6B5475-DF38-2D90-6BB0-FB2A828AC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B6187A-F11D-9644-9DAA-87ACFD56D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60" y="1700213"/>
            <a:ext cx="4214384" cy="4213225"/>
          </a:xfrm>
        </p:spPr>
        <p:txBody>
          <a:bodyPr numCol="1" spcCol="9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6398996" cy="6385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EDC04C-79A9-9541-82F5-51F27247C8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venir Next LT Pro" panose="020B0504020202020204" pitchFamily="34" charset="77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venir Next LT Pro" panose="020B0504020202020204" pitchFamily="34" charset="77"/>
            </a:endParaRP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66B14FE-A4A4-16FF-C121-BDCB3F9F7F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0667" t="86227"/>
          <a:stretch/>
        </p:blipFill>
        <p:spPr>
          <a:xfrm>
            <a:off x="9834880" y="5913438"/>
            <a:ext cx="2357120" cy="94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6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A140-64D3-678F-80BA-5ACE9F6C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406E79-2CE2-C806-CC06-4DEB6CAD0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EDC04C-79A9-9541-82F5-51F27247C8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venir Next LT Pro" panose="020B0504020202020204" pitchFamily="34" charset="77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venir Next LT Pro" panose="020B0504020202020204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F45800-61B5-8C6A-B33A-9E8C3781D7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4075" y="1700213"/>
            <a:ext cx="10498138" cy="4213225"/>
          </a:xfrm>
        </p:spPr>
        <p:txBody>
          <a:bodyPr numCol="2" spcCol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157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EDC04C-79A9-9541-82F5-51F27247C8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venir Next LT Pro" panose="020B0504020202020204" pitchFamily="34" charset="77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venir Next LT Pro" panose="020B0504020202020204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B6187A-F11D-9644-9DAA-87ACFD56D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59" y="1700213"/>
            <a:ext cx="8254282" cy="4213225"/>
          </a:xfrm>
        </p:spPr>
        <p:txBody>
          <a:bodyPr numCol="1" spcCol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517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EDC04C-79A9-9541-82F5-51F27247C8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venir Next LT Pro" panose="020B0504020202020204" pitchFamily="34" charset="77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venir Next LT Pro" panose="020B0504020202020204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B6187A-F11D-9644-9DAA-87ACFD56D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59" y="1700213"/>
            <a:ext cx="8254282" cy="4213225"/>
          </a:xfrm>
        </p:spPr>
        <p:txBody>
          <a:bodyPr numCol="1" spcCol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B97235D-80A3-6A0C-2192-A08549406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157903"/>
            <a:ext cx="8130494" cy="6385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836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EDC04C-79A9-9541-82F5-51F27247C8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venir Next LT Pro" panose="020B0504020202020204" pitchFamily="34" charset="77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venir Next LT Pro" panose="020B0504020202020204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B6187A-F11D-9644-9DAA-87ACFD56D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59" y="2202873"/>
            <a:ext cx="8254282" cy="3710565"/>
          </a:xfrm>
        </p:spPr>
        <p:txBody>
          <a:bodyPr numCol="1" spcCol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CD6ABA5-0011-DCF8-68E8-E65E6E025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9" y="1343733"/>
            <a:ext cx="8130494" cy="6385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59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EDC04C-79A9-9541-82F5-51F27247C8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venir Next LT Pro" panose="020B0504020202020204" pitchFamily="34" charset="77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venir Next LT Pro" panose="020B0504020202020204" pitchFamily="34" charset="77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EB7D439-F230-FAFE-BEE3-7B3048E19F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59" y="1700213"/>
            <a:ext cx="8254282" cy="4213225"/>
          </a:xfrm>
        </p:spPr>
        <p:txBody>
          <a:bodyPr numCol="1" spcCol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3F598C9-BC20-62F5-FC60-D7C747258D0D}"/>
              </a:ext>
            </a:extLst>
          </p:cNvPr>
          <p:cNvSpPr/>
          <p:nvPr userDrawn="1"/>
        </p:nvSpPr>
        <p:spPr>
          <a:xfrm rot="20933002">
            <a:off x="755515" y="-27393"/>
            <a:ext cx="397279" cy="7002240"/>
          </a:xfrm>
          <a:custGeom>
            <a:avLst/>
            <a:gdLst>
              <a:gd name="connsiteX0" fmla="*/ 17572418 w 27755024"/>
              <a:gd name="connsiteY0" fmla="*/ 15096733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572418 w 27755024"/>
              <a:gd name="connsiteY19" fmla="*/ 15096669 h 38591528"/>
              <a:gd name="connsiteX0" fmla="*/ 22914439 w 27755024"/>
              <a:gd name="connsiteY0" fmla="*/ 13364186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572418 w 27755024"/>
              <a:gd name="connsiteY19" fmla="*/ 15096669 h 38591528"/>
              <a:gd name="connsiteX20" fmla="*/ 22914439 w 27755024"/>
              <a:gd name="connsiteY20" fmla="*/ 13364186 h 38591528"/>
              <a:gd name="connsiteX0" fmla="*/ 17572418 w 27755024"/>
              <a:gd name="connsiteY0" fmla="*/ 15096669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572418 w 27755024"/>
              <a:gd name="connsiteY19" fmla="*/ 15096669 h 38591528"/>
              <a:gd name="connsiteX0" fmla="*/ 17572418 w 27755024"/>
              <a:gd name="connsiteY0" fmla="*/ 15096669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663858 w 27755024"/>
              <a:gd name="connsiteY19" fmla="*/ 15188109 h 38591528"/>
              <a:gd name="connsiteX0" fmla="*/ 17572418 w 27755024"/>
              <a:gd name="connsiteY0" fmla="*/ 15096669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21321458 w 27755024"/>
              <a:gd name="connsiteY19" fmla="*/ 16246888 h 38591528"/>
              <a:gd name="connsiteX0" fmla="*/ 20219366 w 27755024"/>
              <a:gd name="connsiteY0" fmla="*/ 11920332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21321458 w 27755024"/>
              <a:gd name="connsiteY19" fmla="*/ 16246888 h 38591528"/>
              <a:gd name="connsiteX0" fmla="*/ 19516154 w 27755024"/>
              <a:gd name="connsiteY0" fmla="*/ 2731950 h 38591528"/>
              <a:gd name="connsiteX1" fmla="*/ 26632344 w 27755024"/>
              <a:gd name="connsiteY1" fmla="*/ 4414382 h 38591528"/>
              <a:gd name="connsiteX2" fmla="*/ 26632344 w 27755024"/>
              <a:gd name="connsiteY2" fmla="*/ 4414382 h 38591528"/>
              <a:gd name="connsiteX3" fmla="*/ 27284806 w 27755024"/>
              <a:gd name="connsiteY3" fmla="*/ 4362947 h 38591528"/>
              <a:gd name="connsiteX4" fmla="*/ 27755024 w 27755024"/>
              <a:gd name="connsiteY4" fmla="*/ 3822372 h 38591528"/>
              <a:gd name="connsiteX5" fmla="*/ 27186446 w 27755024"/>
              <a:gd name="connsiteY5" fmla="*/ 3284336 h 38591528"/>
              <a:gd name="connsiteX6" fmla="*/ 27186446 w 27755024"/>
              <a:gd name="connsiteY6" fmla="*/ 3284336 h 38591528"/>
              <a:gd name="connsiteX7" fmla="*/ 11765407 w 27755024"/>
              <a:gd name="connsiteY7" fmla="*/ 2998205 h 38591528"/>
              <a:gd name="connsiteX8" fmla="*/ 10552367 w 27755024"/>
              <a:gd name="connsiteY8" fmla="*/ 21599132 h 38591528"/>
              <a:gd name="connsiteX9" fmla="*/ 10849166 w 27755024"/>
              <a:gd name="connsiteY9" fmla="*/ 22233180 h 38591528"/>
              <a:gd name="connsiteX10" fmla="*/ 11107103 w 27755024"/>
              <a:gd name="connsiteY10" fmla="*/ 22811284 h 38591528"/>
              <a:gd name="connsiteX11" fmla="*/ 11182033 w 27755024"/>
              <a:gd name="connsiteY11" fmla="*/ 32854444 h 38591528"/>
              <a:gd name="connsiteX12" fmla="*/ 1147636 w 27755024"/>
              <a:gd name="connsiteY12" fmla="*/ 33677848 h 38591528"/>
              <a:gd name="connsiteX13" fmla="*/ 1147636 w 27755024"/>
              <a:gd name="connsiteY13" fmla="*/ 33677848 h 38591528"/>
              <a:gd name="connsiteX14" fmla="*/ 498666 w 27755024"/>
              <a:gd name="connsiteY14" fmla="*/ 33732076 h 38591528"/>
              <a:gd name="connsiteX15" fmla="*/ 0 w 27755024"/>
              <a:gd name="connsiteY15" fmla="*/ 34305292 h 38591528"/>
              <a:gd name="connsiteX16" fmla="*/ 352425 w 27755024"/>
              <a:gd name="connsiteY16" fmla="*/ 34611872 h 38591528"/>
              <a:gd name="connsiteX17" fmla="*/ 18810352 w 27755024"/>
              <a:gd name="connsiteY17" fmla="*/ 33981632 h 38591528"/>
              <a:gd name="connsiteX18" fmla="*/ 21321458 w 27755024"/>
              <a:gd name="connsiteY18" fmla="*/ 16246888 h 38591528"/>
              <a:gd name="connsiteX0" fmla="*/ 26632344 w 27755024"/>
              <a:gd name="connsiteY0" fmla="*/ 4414382 h 38591528"/>
              <a:gd name="connsiteX1" fmla="*/ 26632344 w 27755024"/>
              <a:gd name="connsiteY1" fmla="*/ 4414382 h 38591528"/>
              <a:gd name="connsiteX2" fmla="*/ 27284806 w 27755024"/>
              <a:gd name="connsiteY2" fmla="*/ 4362947 h 38591528"/>
              <a:gd name="connsiteX3" fmla="*/ 27755024 w 27755024"/>
              <a:gd name="connsiteY3" fmla="*/ 3822372 h 38591528"/>
              <a:gd name="connsiteX4" fmla="*/ 27186446 w 27755024"/>
              <a:gd name="connsiteY4" fmla="*/ 3284336 h 38591528"/>
              <a:gd name="connsiteX5" fmla="*/ 27186446 w 27755024"/>
              <a:gd name="connsiteY5" fmla="*/ 3284336 h 38591528"/>
              <a:gd name="connsiteX6" fmla="*/ 11765407 w 27755024"/>
              <a:gd name="connsiteY6" fmla="*/ 2998205 h 38591528"/>
              <a:gd name="connsiteX7" fmla="*/ 10552367 w 27755024"/>
              <a:gd name="connsiteY7" fmla="*/ 21599132 h 38591528"/>
              <a:gd name="connsiteX8" fmla="*/ 10849166 w 27755024"/>
              <a:gd name="connsiteY8" fmla="*/ 22233180 h 38591528"/>
              <a:gd name="connsiteX9" fmla="*/ 11107103 w 27755024"/>
              <a:gd name="connsiteY9" fmla="*/ 22811284 h 38591528"/>
              <a:gd name="connsiteX10" fmla="*/ 11182033 w 27755024"/>
              <a:gd name="connsiteY10" fmla="*/ 32854444 h 38591528"/>
              <a:gd name="connsiteX11" fmla="*/ 1147636 w 27755024"/>
              <a:gd name="connsiteY11" fmla="*/ 33677848 h 38591528"/>
              <a:gd name="connsiteX12" fmla="*/ 1147636 w 27755024"/>
              <a:gd name="connsiteY12" fmla="*/ 33677848 h 38591528"/>
              <a:gd name="connsiteX13" fmla="*/ 498666 w 27755024"/>
              <a:gd name="connsiteY13" fmla="*/ 33732076 h 38591528"/>
              <a:gd name="connsiteX14" fmla="*/ 0 w 27755024"/>
              <a:gd name="connsiteY14" fmla="*/ 34305292 h 38591528"/>
              <a:gd name="connsiteX15" fmla="*/ 352425 w 27755024"/>
              <a:gd name="connsiteY15" fmla="*/ 34611872 h 38591528"/>
              <a:gd name="connsiteX16" fmla="*/ 18810352 w 27755024"/>
              <a:gd name="connsiteY16" fmla="*/ 33981632 h 38591528"/>
              <a:gd name="connsiteX17" fmla="*/ 21321458 w 27755024"/>
              <a:gd name="connsiteY17" fmla="*/ 16246888 h 38591528"/>
              <a:gd name="connsiteX0" fmla="*/ 26632344 w 27755024"/>
              <a:gd name="connsiteY0" fmla="*/ 4414382 h 38591528"/>
              <a:gd name="connsiteX1" fmla="*/ 27284806 w 27755024"/>
              <a:gd name="connsiteY1" fmla="*/ 4362947 h 38591528"/>
              <a:gd name="connsiteX2" fmla="*/ 27755024 w 27755024"/>
              <a:gd name="connsiteY2" fmla="*/ 3822372 h 38591528"/>
              <a:gd name="connsiteX3" fmla="*/ 27186446 w 27755024"/>
              <a:gd name="connsiteY3" fmla="*/ 3284336 h 38591528"/>
              <a:gd name="connsiteX4" fmla="*/ 27186446 w 27755024"/>
              <a:gd name="connsiteY4" fmla="*/ 3284336 h 38591528"/>
              <a:gd name="connsiteX5" fmla="*/ 11765407 w 27755024"/>
              <a:gd name="connsiteY5" fmla="*/ 2998205 h 38591528"/>
              <a:gd name="connsiteX6" fmla="*/ 10552367 w 27755024"/>
              <a:gd name="connsiteY6" fmla="*/ 21599132 h 38591528"/>
              <a:gd name="connsiteX7" fmla="*/ 10849166 w 27755024"/>
              <a:gd name="connsiteY7" fmla="*/ 22233180 h 38591528"/>
              <a:gd name="connsiteX8" fmla="*/ 11107103 w 27755024"/>
              <a:gd name="connsiteY8" fmla="*/ 22811284 h 38591528"/>
              <a:gd name="connsiteX9" fmla="*/ 11182033 w 27755024"/>
              <a:gd name="connsiteY9" fmla="*/ 32854444 h 38591528"/>
              <a:gd name="connsiteX10" fmla="*/ 1147636 w 27755024"/>
              <a:gd name="connsiteY10" fmla="*/ 33677848 h 38591528"/>
              <a:gd name="connsiteX11" fmla="*/ 1147636 w 27755024"/>
              <a:gd name="connsiteY11" fmla="*/ 33677848 h 38591528"/>
              <a:gd name="connsiteX12" fmla="*/ 498666 w 27755024"/>
              <a:gd name="connsiteY12" fmla="*/ 33732076 h 38591528"/>
              <a:gd name="connsiteX13" fmla="*/ 0 w 27755024"/>
              <a:gd name="connsiteY13" fmla="*/ 34305292 h 38591528"/>
              <a:gd name="connsiteX14" fmla="*/ 352425 w 27755024"/>
              <a:gd name="connsiteY14" fmla="*/ 34611872 h 38591528"/>
              <a:gd name="connsiteX15" fmla="*/ 18810352 w 27755024"/>
              <a:gd name="connsiteY15" fmla="*/ 33981632 h 38591528"/>
              <a:gd name="connsiteX16" fmla="*/ 21321458 w 27755024"/>
              <a:gd name="connsiteY16" fmla="*/ 16246888 h 38591528"/>
              <a:gd name="connsiteX0" fmla="*/ 27284806 w 27755024"/>
              <a:gd name="connsiteY0" fmla="*/ 4362947 h 38591528"/>
              <a:gd name="connsiteX1" fmla="*/ 27755024 w 27755024"/>
              <a:gd name="connsiteY1" fmla="*/ 3822372 h 38591528"/>
              <a:gd name="connsiteX2" fmla="*/ 27186446 w 27755024"/>
              <a:gd name="connsiteY2" fmla="*/ 3284336 h 38591528"/>
              <a:gd name="connsiteX3" fmla="*/ 27186446 w 27755024"/>
              <a:gd name="connsiteY3" fmla="*/ 3284336 h 38591528"/>
              <a:gd name="connsiteX4" fmla="*/ 11765407 w 27755024"/>
              <a:gd name="connsiteY4" fmla="*/ 2998205 h 38591528"/>
              <a:gd name="connsiteX5" fmla="*/ 10552367 w 27755024"/>
              <a:gd name="connsiteY5" fmla="*/ 21599132 h 38591528"/>
              <a:gd name="connsiteX6" fmla="*/ 10849166 w 27755024"/>
              <a:gd name="connsiteY6" fmla="*/ 22233180 h 38591528"/>
              <a:gd name="connsiteX7" fmla="*/ 11107103 w 27755024"/>
              <a:gd name="connsiteY7" fmla="*/ 22811284 h 38591528"/>
              <a:gd name="connsiteX8" fmla="*/ 11182033 w 27755024"/>
              <a:gd name="connsiteY8" fmla="*/ 32854444 h 38591528"/>
              <a:gd name="connsiteX9" fmla="*/ 1147636 w 27755024"/>
              <a:gd name="connsiteY9" fmla="*/ 33677848 h 38591528"/>
              <a:gd name="connsiteX10" fmla="*/ 1147636 w 27755024"/>
              <a:gd name="connsiteY10" fmla="*/ 33677848 h 38591528"/>
              <a:gd name="connsiteX11" fmla="*/ 498666 w 27755024"/>
              <a:gd name="connsiteY11" fmla="*/ 33732076 h 38591528"/>
              <a:gd name="connsiteX12" fmla="*/ 0 w 27755024"/>
              <a:gd name="connsiteY12" fmla="*/ 34305292 h 38591528"/>
              <a:gd name="connsiteX13" fmla="*/ 352425 w 27755024"/>
              <a:gd name="connsiteY13" fmla="*/ 34611872 h 38591528"/>
              <a:gd name="connsiteX14" fmla="*/ 18810352 w 27755024"/>
              <a:gd name="connsiteY14" fmla="*/ 33981632 h 38591528"/>
              <a:gd name="connsiteX15" fmla="*/ 21321458 w 27755024"/>
              <a:gd name="connsiteY15" fmla="*/ 16246888 h 38591528"/>
              <a:gd name="connsiteX0" fmla="*/ 27755024 w 27755024"/>
              <a:gd name="connsiteY0" fmla="*/ 3822372 h 38591528"/>
              <a:gd name="connsiteX1" fmla="*/ 27186446 w 27755024"/>
              <a:gd name="connsiteY1" fmla="*/ 3284336 h 38591528"/>
              <a:gd name="connsiteX2" fmla="*/ 27186446 w 27755024"/>
              <a:gd name="connsiteY2" fmla="*/ 3284336 h 38591528"/>
              <a:gd name="connsiteX3" fmla="*/ 11765407 w 27755024"/>
              <a:gd name="connsiteY3" fmla="*/ 2998205 h 38591528"/>
              <a:gd name="connsiteX4" fmla="*/ 10552367 w 27755024"/>
              <a:gd name="connsiteY4" fmla="*/ 21599132 h 38591528"/>
              <a:gd name="connsiteX5" fmla="*/ 10849166 w 27755024"/>
              <a:gd name="connsiteY5" fmla="*/ 22233180 h 38591528"/>
              <a:gd name="connsiteX6" fmla="*/ 11107103 w 27755024"/>
              <a:gd name="connsiteY6" fmla="*/ 22811284 h 38591528"/>
              <a:gd name="connsiteX7" fmla="*/ 11182033 w 27755024"/>
              <a:gd name="connsiteY7" fmla="*/ 32854444 h 38591528"/>
              <a:gd name="connsiteX8" fmla="*/ 1147636 w 27755024"/>
              <a:gd name="connsiteY8" fmla="*/ 33677848 h 38591528"/>
              <a:gd name="connsiteX9" fmla="*/ 1147636 w 27755024"/>
              <a:gd name="connsiteY9" fmla="*/ 33677848 h 38591528"/>
              <a:gd name="connsiteX10" fmla="*/ 498666 w 27755024"/>
              <a:gd name="connsiteY10" fmla="*/ 33732076 h 38591528"/>
              <a:gd name="connsiteX11" fmla="*/ 0 w 27755024"/>
              <a:gd name="connsiteY11" fmla="*/ 34305292 h 38591528"/>
              <a:gd name="connsiteX12" fmla="*/ 352425 w 27755024"/>
              <a:gd name="connsiteY12" fmla="*/ 34611872 h 38591528"/>
              <a:gd name="connsiteX13" fmla="*/ 18810352 w 27755024"/>
              <a:gd name="connsiteY13" fmla="*/ 33981632 h 38591528"/>
              <a:gd name="connsiteX14" fmla="*/ 21321458 w 27755024"/>
              <a:gd name="connsiteY14" fmla="*/ 16246888 h 38591528"/>
              <a:gd name="connsiteX0" fmla="*/ 27186446 w 27186446"/>
              <a:gd name="connsiteY0" fmla="*/ 3284336 h 38591528"/>
              <a:gd name="connsiteX1" fmla="*/ 27186446 w 27186446"/>
              <a:gd name="connsiteY1" fmla="*/ 3284336 h 38591528"/>
              <a:gd name="connsiteX2" fmla="*/ 11765407 w 27186446"/>
              <a:gd name="connsiteY2" fmla="*/ 2998205 h 38591528"/>
              <a:gd name="connsiteX3" fmla="*/ 10552367 w 27186446"/>
              <a:gd name="connsiteY3" fmla="*/ 21599132 h 38591528"/>
              <a:gd name="connsiteX4" fmla="*/ 10849166 w 27186446"/>
              <a:gd name="connsiteY4" fmla="*/ 22233180 h 38591528"/>
              <a:gd name="connsiteX5" fmla="*/ 11107103 w 27186446"/>
              <a:gd name="connsiteY5" fmla="*/ 22811284 h 38591528"/>
              <a:gd name="connsiteX6" fmla="*/ 11182033 w 27186446"/>
              <a:gd name="connsiteY6" fmla="*/ 32854444 h 38591528"/>
              <a:gd name="connsiteX7" fmla="*/ 1147636 w 27186446"/>
              <a:gd name="connsiteY7" fmla="*/ 33677848 h 38591528"/>
              <a:gd name="connsiteX8" fmla="*/ 1147636 w 27186446"/>
              <a:gd name="connsiteY8" fmla="*/ 33677848 h 38591528"/>
              <a:gd name="connsiteX9" fmla="*/ 498666 w 27186446"/>
              <a:gd name="connsiteY9" fmla="*/ 33732076 h 38591528"/>
              <a:gd name="connsiteX10" fmla="*/ 0 w 27186446"/>
              <a:gd name="connsiteY10" fmla="*/ 34305292 h 38591528"/>
              <a:gd name="connsiteX11" fmla="*/ 352425 w 27186446"/>
              <a:gd name="connsiteY11" fmla="*/ 34611872 h 38591528"/>
              <a:gd name="connsiteX12" fmla="*/ 18810352 w 27186446"/>
              <a:gd name="connsiteY12" fmla="*/ 33981632 h 38591528"/>
              <a:gd name="connsiteX13" fmla="*/ 21321458 w 27186446"/>
              <a:gd name="connsiteY13" fmla="*/ 16246888 h 38591528"/>
              <a:gd name="connsiteX0" fmla="*/ 27186446 w 27186446"/>
              <a:gd name="connsiteY0" fmla="*/ 286131 h 35593323"/>
              <a:gd name="connsiteX1" fmla="*/ 11765407 w 27186446"/>
              <a:gd name="connsiteY1" fmla="*/ 0 h 35593323"/>
              <a:gd name="connsiteX2" fmla="*/ 10552367 w 27186446"/>
              <a:gd name="connsiteY2" fmla="*/ 18600927 h 35593323"/>
              <a:gd name="connsiteX3" fmla="*/ 10849166 w 27186446"/>
              <a:gd name="connsiteY3" fmla="*/ 19234975 h 35593323"/>
              <a:gd name="connsiteX4" fmla="*/ 11107103 w 27186446"/>
              <a:gd name="connsiteY4" fmla="*/ 19813079 h 35593323"/>
              <a:gd name="connsiteX5" fmla="*/ 11182033 w 27186446"/>
              <a:gd name="connsiteY5" fmla="*/ 29856239 h 35593323"/>
              <a:gd name="connsiteX6" fmla="*/ 1147636 w 27186446"/>
              <a:gd name="connsiteY6" fmla="*/ 30679643 h 35593323"/>
              <a:gd name="connsiteX7" fmla="*/ 1147636 w 27186446"/>
              <a:gd name="connsiteY7" fmla="*/ 30679643 h 35593323"/>
              <a:gd name="connsiteX8" fmla="*/ 498666 w 27186446"/>
              <a:gd name="connsiteY8" fmla="*/ 30733871 h 35593323"/>
              <a:gd name="connsiteX9" fmla="*/ 0 w 27186446"/>
              <a:gd name="connsiteY9" fmla="*/ 31307087 h 35593323"/>
              <a:gd name="connsiteX10" fmla="*/ 352425 w 27186446"/>
              <a:gd name="connsiteY10" fmla="*/ 31613667 h 35593323"/>
              <a:gd name="connsiteX11" fmla="*/ 18810352 w 27186446"/>
              <a:gd name="connsiteY11" fmla="*/ 30983427 h 35593323"/>
              <a:gd name="connsiteX12" fmla="*/ 21321458 w 27186446"/>
              <a:gd name="connsiteY12" fmla="*/ 13248683 h 35593323"/>
              <a:gd name="connsiteX0" fmla="*/ 11765407 w 22973184"/>
              <a:gd name="connsiteY0" fmla="*/ 0 h 35593323"/>
              <a:gd name="connsiteX1" fmla="*/ 10552367 w 22973184"/>
              <a:gd name="connsiteY1" fmla="*/ 18600927 h 35593323"/>
              <a:gd name="connsiteX2" fmla="*/ 10849166 w 22973184"/>
              <a:gd name="connsiteY2" fmla="*/ 19234975 h 35593323"/>
              <a:gd name="connsiteX3" fmla="*/ 11107103 w 22973184"/>
              <a:gd name="connsiteY3" fmla="*/ 19813079 h 35593323"/>
              <a:gd name="connsiteX4" fmla="*/ 11182033 w 22973184"/>
              <a:gd name="connsiteY4" fmla="*/ 29856239 h 35593323"/>
              <a:gd name="connsiteX5" fmla="*/ 1147636 w 22973184"/>
              <a:gd name="connsiteY5" fmla="*/ 30679643 h 35593323"/>
              <a:gd name="connsiteX6" fmla="*/ 1147636 w 22973184"/>
              <a:gd name="connsiteY6" fmla="*/ 30679643 h 35593323"/>
              <a:gd name="connsiteX7" fmla="*/ 498666 w 22973184"/>
              <a:gd name="connsiteY7" fmla="*/ 30733871 h 35593323"/>
              <a:gd name="connsiteX8" fmla="*/ 0 w 22973184"/>
              <a:gd name="connsiteY8" fmla="*/ 31307087 h 35593323"/>
              <a:gd name="connsiteX9" fmla="*/ 352425 w 22973184"/>
              <a:gd name="connsiteY9" fmla="*/ 31613667 h 35593323"/>
              <a:gd name="connsiteX10" fmla="*/ 18810352 w 22973184"/>
              <a:gd name="connsiteY10" fmla="*/ 30983427 h 35593323"/>
              <a:gd name="connsiteX11" fmla="*/ 21321458 w 22973184"/>
              <a:gd name="connsiteY11" fmla="*/ 13248683 h 35593323"/>
              <a:gd name="connsiteX0" fmla="*/ 11765407 w 18810352"/>
              <a:gd name="connsiteY0" fmla="*/ 0 h 35593323"/>
              <a:gd name="connsiteX1" fmla="*/ 10552367 w 18810352"/>
              <a:gd name="connsiteY1" fmla="*/ 18600927 h 35593323"/>
              <a:gd name="connsiteX2" fmla="*/ 10849166 w 18810352"/>
              <a:gd name="connsiteY2" fmla="*/ 19234975 h 35593323"/>
              <a:gd name="connsiteX3" fmla="*/ 11107103 w 18810352"/>
              <a:gd name="connsiteY3" fmla="*/ 19813079 h 35593323"/>
              <a:gd name="connsiteX4" fmla="*/ 11182033 w 18810352"/>
              <a:gd name="connsiteY4" fmla="*/ 29856239 h 35593323"/>
              <a:gd name="connsiteX5" fmla="*/ 1147636 w 18810352"/>
              <a:gd name="connsiteY5" fmla="*/ 30679643 h 35593323"/>
              <a:gd name="connsiteX6" fmla="*/ 1147636 w 18810352"/>
              <a:gd name="connsiteY6" fmla="*/ 30679643 h 35593323"/>
              <a:gd name="connsiteX7" fmla="*/ 498666 w 18810352"/>
              <a:gd name="connsiteY7" fmla="*/ 30733871 h 35593323"/>
              <a:gd name="connsiteX8" fmla="*/ 0 w 18810352"/>
              <a:gd name="connsiteY8" fmla="*/ 31307087 h 35593323"/>
              <a:gd name="connsiteX9" fmla="*/ 352425 w 18810352"/>
              <a:gd name="connsiteY9" fmla="*/ 31613667 h 35593323"/>
              <a:gd name="connsiteX10" fmla="*/ 18810352 w 18810352"/>
              <a:gd name="connsiteY10" fmla="*/ 30983427 h 35593323"/>
              <a:gd name="connsiteX0" fmla="*/ 11765407 w 12618992"/>
              <a:gd name="connsiteY0" fmla="*/ 0 h 32459785"/>
              <a:gd name="connsiteX1" fmla="*/ 10552367 w 12618992"/>
              <a:gd name="connsiteY1" fmla="*/ 18600927 h 32459785"/>
              <a:gd name="connsiteX2" fmla="*/ 10849166 w 12618992"/>
              <a:gd name="connsiteY2" fmla="*/ 19234975 h 32459785"/>
              <a:gd name="connsiteX3" fmla="*/ 11107103 w 12618992"/>
              <a:gd name="connsiteY3" fmla="*/ 19813079 h 32459785"/>
              <a:gd name="connsiteX4" fmla="*/ 11182033 w 12618992"/>
              <a:gd name="connsiteY4" fmla="*/ 29856239 h 32459785"/>
              <a:gd name="connsiteX5" fmla="*/ 1147636 w 12618992"/>
              <a:gd name="connsiteY5" fmla="*/ 30679643 h 32459785"/>
              <a:gd name="connsiteX6" fmla="*/ 1147636 w 12618992"/>
              <a:gd name="connsiteY6" fmla="*/ 30679643 h 32459785"/>
              <a:gd name="connsiteX7" fmla="*/ 498666 w 12618992"/>
              <a:gd name="connsiteY7" fmla="*/ 30733871 h 32459785"/>
              <a:gd name="connsiteX8" fmla="*/ 0 w 12618992"/>
              <a:gd name="connsiteY8" fmla="*/ 31307087 h 32459785"/>
              <a:gd name="connsiteX9" fmla="*/ 352425 w 12618992"/>
              <a:gd name="connsiteY9" fmla="*/ 31613667 h 32459785"/>
              <a:gd name="connsiteX0" fmla="*/ 11765407 w 12618992"/>
              <a:gd name="connsiteY0" fmla="*/ 0 h 32459785"/>
              <a:gd name="connsiteX1" fmla="*/ 10552367 w 12618992"/>
              <a:gd name="connsiteY1" fmla="*/ 18600927 h 32459785"/>
              <a:gd name="connsiteX2" fmla="*/ 10849166 w 12618992"/>
              <a:gd name="connsiteY2" fmla="*/ 19234975 h 32459785"/>
              <a:gd name="connsiteX3" fmla="*/ 11107103 w 12618992"/>
              <a:gd name="connsiteY3" fmla="*/ 19813079 h 32459785"/>
              <a:gd name="connsiteX4" fmla="*/ 11182033 w 12618992"/>
              <a:gd name="connsiteY4" fmla="*/ 29856239 h 32459785"/>
              <a:gd name="connsiteX5" fmla="*/ 1147636 w 12618992"/>
              <a:gd name="connsiteY5" fmla="*/ 30679643 h 32459785"/>
              <a:gd name="connsiteX6" fmla="*/ 1147636 w 12618992"/>
              <a:gd name="connsiteY6" fmla="*/ 30679643 h 32459785"/>
              <a:gd name="connsiteX7" fmla="*/ 498666 w 12618992"/>
              <a:gd name="connsiteY7" fmla="*/ 30733871 h 32459785"/>
              <a:gd name="connsiteX8" fmla="*/ 0 w 12618992"/>
              <a:gd name="connsiteY8" fmla="*/ 31307087 h 32459785"/>
              <a:gd name="connsiteX0" fmla="*/ 11266741 w 12120326"/>
              <a:gd name="connsiteY0" fmla="*/ 0 h 32459785"/>
              <a:gd name="connsiteX1" fmla="*/ 10053701 w 12120326"/>
              <a:gd name="connsiteY1" fmla="*/ 18600927 h 32459785"/>
              <a:gd name="connsiteX2" fmla="*/ 10350500 w 12120326"/>
              <a:gd name="connsiteY2" fmla="*/ 19234975 h 32459785"/>
              <a:gd name="connsiteX3" fmla="*/ 10608437 w 12120326"/>
              <a:gd name="connsiteY3" fmla="*/ 19813079 h 32459785"/>
              <a:gd name="connsiteX4" fmla="*/ 10683367 w 12120326"/>
              <a:gd name="connsiteY4" fmla="*/ 29856239 h 32459785"/>
              <a:gd name="connsiteX5" fmla="*/ 648970 w 12120326"/>
              <a:gd name="connsiteY5" fmla="*/ 30679643 h 32459785"/>
              <a:gd name="connsiteX6" fmla="*/ 648970 w 12120326"/>
              <a:gd name="connsiteY6" fmla="*/ 30679643 h 32459785"/>
              <a:gd name="connsiteX7" fmla="*/ 0 w 12120326"/>
              <a:gd name="connsiteY7" fmla="*/ 30733871 h 32459785"/>
              <a:gd name="connsiteX0" fmla="*/ 10617771 w 11471356"/>
              <a:gd name="connsiteY0" fmla="*/ 0 h 32459785"/>
              <a:gd name="connsiteX1" fmla="*/ 9404731 w 11471356"/>
              <a:gd name="connsiteY1" fmla="*/ 18600927 h 32459785"/>
              <a:gd name="connsiteX2" fmla="*/ 9701530 w 11471356"/>
              <a:gd name="connsiteY2" fmla="*/ 19234975 h 32459785"/>
              <a:gd name="connsiteX3" fmla="*/ 9959467 w 11471356"/>
              <a:gd name="connsiteY3" fmla="*/ 19813079 h 32459785"/>
              <a:gd name="connsiteX4" fmla="*/ 10034397 w 11471356"/>
              <a:gd name="connsiteY4" fmla="*/ 29856239 h 32459785"/>
              <a:gd name="connsiteX5" fmla="*/ 0 w 11471356"/>
              <a:gd name="connsiteY5" fmla="*/ 30679643 h 32459785"/>
              <a:gd name="connsiteX6" fmla="*/ 0 w 11471356"/>
              <a:gd name="connsiteY6" fmla="*/ 30679643 h 32459785"/>
              <a:gd name="connsiteX0" fmla="*/ 10617771 w 11471356"/>
              <a:gd name="connsiteY0" fmla="*/ 0 h 32459785"/>
              <a:gd name="connsiteX1" fmla="*/ 9404731 w 11471356"/>
              <a:gd name="connsiteY1" fmla="*/ 18600927 h 32459785"/>
              <a:gd name="connsiteX2" fmla="*/ 9701530 w 11471356"/>
              <a:gd name="connsiteY2" fmla="*/ 19234975 h 32459785"/>
              <a:gd name="connsiteX3" fmla="*/ 9959467 w 11471356"/>
              <a:gd name="connsiteY3" fmla="*/ 19813079 h 32459785"/>
              <a:gd name="connsiteX4" fmla="*/ 10034397 w 11471356"/>
              <a:gd name="connsiteY4" fmla="*/ 29856239 h 32459785"/>
              <a:gd name="connsiteX5" fmla="*/ 0 w 11471356"/>
              <a:gd name="connsiteY5" fmla="*/ 30679643 h 32459785"/>
              <a:gd name="connsiteX0" fmla="*/ 3926976 w 4780561"/>
              <a:gd name="connsiteY0" fmla="*/ 0 h 29856239"/>
              <a:gd name="connsiteX1" fmla="*/ 2713936 w 4780561"/>
              <a:gd name="connsiteY1" fmla="*/ 18600927 h 29856239"/>
              <a:gd name="connsiteX2" fmla="*/ 3010735 w 4780561"/>
              <a:gd name="connsiteY2" fmla="*/ 19234975 h 29856239"/>
              <a:gd name="connsiteX3" fmla="*/ 3268672 w 4780561"/>
              <a:gd name="connsiteY3" fmla="*/ 19813079 h 29856239"/>
              <a:gd name="connsiteX4" fmla="*/ 3343602 w 4780561"/>
              <a:gd name="connsiteY4" fmla="*/ 29856239 h 29856239"/>
              <a:gd name="connsiteX0" fmla="*/ 3926976 w 3926976"/>
              <a:gd name="connsiteY0" fmla="*/ 0 h 19813079"/>
              <a:gd name="connsiteX1" fmla="*/ 2713936 w 3926976"/>
              <a:gd name="connsiteY1" fmla="*/ 18600927 h 19813079"/>
              <a:gd name="connsiteX2" fmla="*/ 3010735 w 3926976"/>
              <a:gd name="connsiteY2" fmla="*/ 19234975 h 19813079"/>
              <a:gd name="connsiteX3" fmla="*/ 3268672 w 3926976"/>
              <a:gd name="connsiteY3" fmla="*/ 19813079 h 19813079"/>
              <a:gd name="connsiteX0" fmla="*/ 3926976 w 3926976"/>
              <a:gd name="connsiteY0" fmla="*/ 0 h 19234975"/>
              <a:gd name="connsiteX1" fmla="*/ 2713936 w 3926976"/>
              <a:gd name="connsiteY1" fmla="*/ 18600927 h 19234975"/>
              <a:gd name="connsiteX2" fmla="*/ 3010735 w 3926976"/>
              <a:gd name="connsiteY2" fmla="*/ 19234975 h 19234975"/>
              <a:gd name="connsiteX0" fmla="*/ 3926976 w 3926976"/>
              <a:gd name="connsiteY0" fmla="*/ 0 h 18600927"/>
              <a:gd name="connsiteX1" fmla="*/ 2713936 w 3926976"/>
              <a:gd name="connsiteY1" fmla="*/ 18600927 h 1860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26976" h="18600927">
                <a:moveTo>
                  <a:pt x="3926976" y="0"/>
                </a:moveTo>
                <a:cubicBezTo>
                  <a:pt x="-3189659" y="6329680"/>
                  <a:pt x="1253753" y="15565819"/>
                  <a:pt x="2713936" y="18600927"/>
                </a:cubicBezTo>
              </a:path>
            </a:pathLst>
          </a:custGeom>
          <a:noFill/>
          <a:ln w="317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5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EF527-8662-5751-43FD-20FB2F3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697591"/>
            <a:ext cx="10498354" cy="63850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2BF3A-8C5B-E78F-4022-12EE96CDA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EDC04C-79A9-9541-82F5-51F27247C8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venir Next LT Pro" panose="020B0504020202020204" pitchFamily="34" charset="77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8380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 with 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ECC2204-A502-70F1-1115-04674B55403D}"/>
              </a:ext>
            </a:extLst>
          </p:cNvPr>
          <p:cNvGrpSpPr/>
          <p:nvPr userDrawn="1"/>
        </p:nvGrpSpPr>
        <p:grpSpPr>
          <a:xfrm>
            <a:off x="-837727" y="337351"/>
            <a:ext cx="15634551" cy="8686671"/>
            <a:chOff x="-903041" y="322472"/>
            <a:chExt cx="15634551" cy="8686671"/>
          </a:xfrm>
          <a:solidFill>
            <a:srgbClr val="FFD0F2"/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2B0DEDF-17D1-9FD3-A3E5-DE384A989B94}"/>
                </a:ext>
              </a:extLst>
            </p:cNvPr>
            <p:cNvSpPr/>
            <p:nvPr/>
          </p:nvSpPr>
          <p:spPr>
            <a:xfrm>
              <a:off x="-903041" y="322472"/>
              <a:ext cx="15634551" cy="8686671"/>
            </a:xfrm>
            <a:custGeom>
              <a:avLst/>
              <a:gdLst>
                <a:gd name="connsiteX0" fmla="*/ 9836984 w 15634551"/>
                <a:gd name="connsiteY0" fmla="*/ 4483653 h 8686671"/>
                <a:gd name="connsiteX1" fmla="*/ 14221913 w 15634551"/>
                <a:gd name="connsiteY1" fmla="*/ 2657075 h 8686671"/>
                <a:gd name="connsiteX2" fmla="*/ 15090847 w 15634551"/>
                <a:gd name="connsiteY2" fmla="*/ 5292643 h 8686671"/>
                <a:gd name="connsiteX3" fmla="*/ 15090847 w 15634551"/>
                <a:gd name="connsiteY3" fmla="*/ 5292643 h 8686671"/>
                <a:gd name="connsiteX4" fmla="*/ 15237024 w 15634551"/>
                <a:gd name="connsiteY4" fmla="*/ 5493430 h 8686671"/>
                <a:gd name="connsiteX5" fmla="*/ 15505248 w 15634551"/>
                <a:gd name="connsiteY5" fmla="*/ 5538197 h 8686671"/>
                <a:gd name="connsiteX6" fmla="*/ 15566334 w 15634551"/>
                <a:gd name="connsiteY6" fmla="*/ 5247431 h 8686671"/>
                <a:gd name="connsiteX7" fmla="*/ 15566334 w 15634551"/>
                <a:gd name="connsiteY7" fmla="*/ 5247431 h 8686671"/>
                <a:gd name="connsiteX8" fmla="*/ 12596758 w 15634551"/>
                <a:gd name="connsiteY8" fmla="*/ 203181 h 8686671"/>
                <a:gd name="connsiteX9" fmla="*/ 6340039 w 15634551"/>
                <a:gd name="connsiteY9" fmla="*/ 3504482 h 8686671"/>
                <a:gd name="connsiteX10" fmla="*/ 6193926 w 15634551"/>
                <a:gd name="connsiteY10" fmla="*/ 3726415 h 8686671"/>
                <a:gd name="connsiteX11" fmla="*/ 6058163 w 15634551"/>
                <a:gd name="connsiteY11" fmla="*/ 3924599 h 8686671"/>
                <a:gd name="connsiteX12" fmla="*/ 2824933 w 15634551"/>
                <a:gd name="connsiteY12" fmla="*/ 5943073 h 8686671"/>
                <a:gd name="connsiteX13" fmla="*/ 566111 w 15634551"/>
                <a:gd name="connsiteY13" fmla="*/ 2861291 h 8686671"/>
                <a:gd name="connsiteX14" fmla="*/ 566111 w 15634551"/>
                <a:gd name="connsiteY14" fmla="*/ 2861291 h 8686671"/>
                <a:gd name="connsiteX15" fmla="*/ 419680 w 15634551"/>
                <a:gd name="connsiteY15" fmla="*/ 2662155 h 8686671"/>
                <a:gd name="connsiteX16" fmla="*/ 135263 w 15634551"/>
                <a:gd name="connsiteY16" fmla="*/ 2614720 h 8686671"/>
                <a:gd name="connsiteX17" fmla="*/ 106117 w 15634551"/>
                <a:gd name="connsiteY17" fmla="*/ 2789536 h 8686671"/>
                <a:gd name="connsiteX18" fmla="*/ 3975109 w 15634551"/>
                <a:gd name="connsiteY18" fmla="*/ 8634012 h 8686671"/>
                <a:gd name="connsiteX19" fmla="*/ 9837048 w 15634551"/>
                <a:gd name="connsiteY19" fmla="*/ 4483653 h 868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634551" h="8686671">
                  <a:moveTo>
                    <a:pt x="9836984" y="4483653"/>
                  </a:moveTo>
                  <a:cubicBezTo>
                    <a:pt x="10976301" y="2706923"/>
                    <a:pt x="12943404" y="1887518"/>
                    <a:pt x="14221913" y="2657075"/>
                  </a:cubicBezTo>
                  <a:cubicBezTo>
                    <a:pt x="15364722" y="3344907"/>
                    <a:pt x="15093704" y="5273275"/>
                    <a:pt x="15090847" y="5292643"/>
                  </a:cubicBezTo>
                  <a:lnTo>
                    <a:pt x="15090847" y="5292643"/>
                  </a:lnTo>
                  <a:cubicBezTo>
                    <a:pt x="15076687" y="5388210"/>
                    <a:pt x="15141711" y="5477555"/>
                    <a:pt x="15237024" y="5493430"/>
                  </a:cubicBezTo>
                  <a:lnTo>
                    <a:pt x="15505248" y="5538197"/>
                  </a:lnTo>
                  <a:cubicBezTo>
                    <a:pt x="15505248" y="5538197"/>
                    <a:pt x="15552619" y="5329727"/>
                    <a:pt x="15566334" y="5247431"/>
                  </a:cubicBezTo>
                  <a:lnTo>
                    <a:pt x="15566334" y="5247431"/>
                  </a:lnTo>
                  <a:cubicBezTo>
                    <a:pt x="15676317" y="4588047"/>
                    <a:pt x="16050079" y="1245851"/>
                    <a:pt x="12596758" y="203181"/>
                  </a:cubicBezTo>
                  <a:cubicBezTo>
                    <a:pt x="9136515" y="-841585"/>
                    <a:pt x="7031681" y="2429555"/>
                    <a:pt x="6340039" y="3504482"/>
                  </a:cubicBezTo>
                  <a:cubicBezTo>
                    <a:pt x="6278508" y="3600113"/>
                    <a:pt x="6229803" y="3675996"/>
                    <a:pt x="6193926" y="3726415"/>
                  </a:cubicBezTo>
                  <a:cubicBezTo>
                    <a:pt x="6154238" y="3782168"/>
                    <a:pt x="6109026" y="3849097"/>
                    <a:pt x="6058163" y="3924599"/>
                  </a:cubicBezTo>
                  <a:cubicBezTo>
                    <a:pt x="5585659" y="4625893"/>
                    <a:pt x="4603060" y="6084043"/>
                    <a:pt x="2824933" y="5943073"/>
                  </a:cubicBezTo>
                  <a:cubicBezTo>
                    <a:pt x="230894" y="5505558"/>
                    <a:pt x="551188" y="2969114"/>
                    <a:pt x="566111" y="2861291"/>
                  </a:cubicBezTo>
                  <a:lnTo>
                    <a:pt x="566111" y="2861291"/>
                  </a:lnTo>
                  <a:cubicBezTo>
                    <a:pt x="579255" y="2766232"/>
                    <a:pt x="514358" y="2677967"/>
                    <a:pt x="419680" y="2662155"/>
                  </a:cubicBezTo>
                  <a:lnTo>
                    <a:pt x="135263" y="2614720"/>
                  </a:lnTo>
                  <a:lnTo>
                    <a:pt x="106117" y="2789536"/>
                  </a:lnTo>
                  <a:cubicBezTo>
                    <a:pt x="-419219" y="5938438"/>
                    <a:pt x="1027121" y="8123282"/>
                    <a:pt x="3975109" y="8634012"/>
                  </a:cubicBezTo>
                  <a:cubicBezTo>
                    <a:pt x="6528253" y="9076353"/>
                    <a:pt x="8448937" y="6648368"/>
                    <a:pt x="9837048" y="448365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54990A5-DCB5-0257-B905-2EC2387D584A}"/>
                </a:ext>
              </a:extLst>
            </p:cNvPr>
            <p:cNvSpPr/>
            <p:nvPr/>
          </p:nvSpPr>
          <p:spPr>
            <a:xfrm>
              <a:off x="7428928" y="1922335"/>
              <a:ext cx="4763071" cy="4935664"/>
            </a:xfrm>
            <a:custGeom>
              <a:avLst/>
              <a:gdLst>
                <a:gd name="connsiteX0" fmla="*/ 0 w 4763071"/>
                <a:gd name="connsiteY0" fmla="*/ 0 h 4935664"/>
                <a:gd name="connsiteX1" fmla="*/ 4763072 w 4763071"/>
                <a:gd name="connsiteY1" fmla="*/ 0 h 4935664"/>
                <a:gd name="connsiteX2" fmla="*/ 4763072 w 4763071"/>
                <a:gd name="connsiteY2" fmla="*/ 4935665 h 4935664"/>
                <a:gd name="connsiteX3" fmla="*/ 0 w 4763071"/>
                <a:gd name="connsiteY3" fmla="*/ 4935665 h 493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3071" h="4935664">
                  <a:moveTo>
                    <a:pt x="0" y="0"/>
                  </a:moveTo>
                  <a:lnTo>
                    <a:pt x="4763072" y="0"/>
                  </a:lnTo>
                  <a:lnTo>
                    <a:pt x="4763072" y="4935665"/>
                  </a:lnTo>
                  <a:lnTo>
                    <a:pt x="0" y="4935665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9D8B0EB-A19D-5DC5-4038-873C900B04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8EF527-8662-5751-43FD-20FB2F3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659491"/>
            <a:ext cx="6260925" cy="63850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2BF3A-8C5B-E78F-4022-12EE96CDA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r>
              <a:rPr lang="en-US"/>
              <a:t>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883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 Slide">
    <p:bg>
      <p:bgPr>
        <a:solidFill>
          <a:srgbClr val="009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ECEAEB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ECEAEB"/>
              </a:buCl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2043" y="62323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Client Confidential. </a:t>
            </a:r>
            <a:fld id="{29EDC04C-79A9-9541-82F5-51F27247C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8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- Camden: Stree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3814" y="3024512"/>
            <a:ext cx="5040000" cy="14400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Client Confidential. </a:t>
            </a:r>
            <a:fld id="{29EDC04C-79A9-9541-82F5-51F27247C83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13814" y="4473438"/>
            <a:ext cx="5040000" cy="14400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0921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tart/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2043" y="62323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Client Confidential. </a:t>
            </a:r>
            <a:fld id="{29EDC04C-79A9-9541-82F5-51F27247C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A140-64D3-678F-80BA-5ACE9F6C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406E79-2CE2-C806-CC06-4DEB6CAD0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EDC04C-79A9-9541-82F5-51F27247C8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venir Next LT Pro" panose="020B0504020202020204" pitchFamily="34" charset="77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venir Next LT Pro" panose="020B0504020202020204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F45800-61B5-8C6A-B33A-9E8C3781D7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4075" y="1700213"/>
            <a:ext cx="10498138" cy="4213225"/>
          </a:xfrm>
        </p:spPr>
        <p:txBody>
          <a:bodyPr numCol="2" spcCol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433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EDC04C-79A9-9541-82F5-51F27247C8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venir Next LT Pro" panose="020B0504020202020204" pitchFamily="34" charset="77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venir Next LT Pro" panose="020B0504020202020204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B6187A-F11D-9644-9DAA-87ACFD56D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59" y="1700213"/>
            <a:ext cx="8254282" cy="4213225"/>
          </a:xfrm>
        </p:spPr>
        <p:txBody>
          <a:bodyPr numCol="1" spcCol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423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EDC04C-79A9-9541-82F5-51F27247C8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venir Next LT Pro" panose="020B0504020202020204" pitchFamily="34" charset="77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venir Next LT Pro" panose="020B0504020202020204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B6187A-F11D-9644-9DAA-87ACFD56D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59" y="1700213"/>
            <a:ext cx="8254282" cy="4213225"/>
          </a:xfrm>
        </p:spPr>
        <p:txBody>
          <a:bodyPr numCol="1" spcCol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B97235D-80A3-6A0C-2192-A08549406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157903"/>
            <a:ext cx="8130494" cy="6385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086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EDC04C-79A9-9541-82F5-51F27247C8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venir Next LT Pro" panose="020B0504020202020204" pitchFamily="34" charset="77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venir Next LT Pro" panose="020B0504020202020204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B6187A-F11D-9644-9DAA-87ACFD56D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59" y="2202873"/>
            <a:ext cx="8254282" cy="3710565"/>
          </a:xfrm>
        </p:spPr>
        <p:txBody>
          <a:bodyPr numCol="1" spcCol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CD6ABA5-0011-DCF8-68E8-E65E6E025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9" y="1343733"/>
            <a:ext cx="8130494" cy="6385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3597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EDC04C-79A9-9541-82F5-51F27247C8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venir Next LT Pro" panose="020B0504020202020204" pitchFamily="34" charset="77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venir Next LT Pro" panose="020B0504020202020204" pitchFamily="34" charset="77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EB7D439-F230-FAFE-BEE3-7B3048E19F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59" y="1700213"/>
            <a:ext cx="8254282" cy="4213225"/>
          </a:xfrm>
        </p:spPr>
        <p:txBody>
          <a:bodyPr numCol="1" spcCol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3F598C9-BC20-62F5-FC60-D7C747258D0D}"/>
              </a:ext>
            </a:extLst>
          </p:cNvPr>
          <p:cNvSpPr/>
          <p:nvPr userDrawn="1"/>
        </p:nvSpPr>
        <p:spPr>
          <a:xfrm rot="20933002">
            <a:off x="755515" y="-27393"/>
            <a:ext cx="397279" cy="7002240"/>
          </a:xfrm>
          <a:custGeom>
            <a:avLst/>
            <a:gdLst>
              <a:gd name="connsiteX0" fmla="*/ 17572418 w 27755024"/>
              <a:gd name="connsiteY0" fmla="*/ 15096733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572418 w 27755024"/>
              <a:gd name="connsiteY19" fmla="*/ 15096669 h 38591528"/>
              <a:gd name="connsiteX0" fmla="*/ 22914439 w 27755024"/>
              <a:gd name="connsiteY0" fmla="*/ 13364186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572418 w 27755024"/>
              <a:gd name="connsiteY19" fmla="*/ 15096669 h 38591528"/>
              <a:gd name="connsiteX20" fmla="*/ 22914439 w 27755024"/>
              <a:gd name="connsiteY20" fmla="*/ 13364186 h 38591528"/>
              <a:gd name="connsiteX0" fmla="*/ 17572418 w 27755024"/>
              <a:gd name="connsiteY0" fmla="*/ 15096669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572418 w 27755024"/>
              <a:gd name="connsiteY19" fmla="*/ 15096669 h 38591528"/>
              <a:gd name="connsiteX0" fmla="*/ 17572418 w 27755024"/>
              <a:gd name="connsiteY0" fmla="*/ 15096669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663858 w 27755024"/>
              <a:gd name="connsiteY19" fmla="*/ 15188109 h 38591528"/>
              <a:gd name="connsiteX0" fmla="*/ 17572418 w 27755024"/>
              <a:gd name="connsiteY0" fmla="*/ 15096669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21321458 w 27755024"/>
              <a:gd name="connsiteY19" fmla="*/ 16246888 h 38591528"/>
              <a:gd name="connsiteX0" fmla="*/ 20219366 w 27755024"/>
              <a:gd name="connsiteY0" fmla="*/ 11920332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21321458 w 27755024"/>
              <a:gd name="connsiteY19" fmla="*/ 16246888 h 38591528"/>
              <a:gd name="connsiteX0" fmla="*/ 19516154 w 27755024"/>
              <a:gd name="connsiteY0" fmla="*/ 2731950 h 38591528"/>
              <a:gd name="connsiteX1" fmla="*/ 26632344 w 27755024"/>
              <a:gd name="connsiteY1" fmla="*/ 4414382 h 38591528"/>
              <a:gd name="connsiteX2" fmla="*/ 26632344 w 27755024"/>
              <a:gd name="connsiteY2" fmla="*/ 4414382 h 38591528"/>
              <a:gd name="connsiteX3" fmla="*/ 27284806 w 27755024"/>
              <a:gd name="connsiteY3" fmla="*/ 4362947 h 38591528"/>
              <a:gd name="connsiteX4" fmla="*/ 27755024 w 27755024"/>
              <a:gd name="connsiteY4" fmla="*/ 3822372 h 38591528"/>
              <a:gd name="connsiteX5" fmla="*/ 27186446 w 27755024"/>
              <a:gd name="connsiteY5" fmla="*/ 3284336 h 38591528"/>
              <a:gd name="connsiteX6" fmla="*/ 27186446 w 27755024"/>
              <a:gd name="connsiteY6" fmla="*/ 3284336 h 38591528"/>
              <a:gd name="connsiteX7" fmla="*/ 11765407 w 27755024"/>
              <a:gd name="connsiteY7" fmla="*/ 2998205 h 38591528"/>
              <a:gd name="connsiteX8" fmla="*/ 10552367 w 27755024"/>
              <a:gd name="connsiteY8" fmla="*/ 21599132 h 38591528"/>
              <a:gd name="connsiteX9" fmla="*/ 10849166 w 27755024"/>
              <a:gd name="connsiteY9" fmla="*/ 22233180 h 38591528"/>
              <a:gd name="connsiteX10" fmla="*/ 11107103 w 27755024"/>
              <a:gd name="connsiteY10" fmla="*/ 22811284 h 38591528"/>
              <a:gd name="connsiteX11" fmla="*/ 11182033 w 27755024"/>
              <a:gd name="connsiteY11" fmla="*/ 32854444 h 38591528"/>
              <a:gd name="connsiteX12" fmla="*/ 1147636 w 27755024"/>
              <a:gd name="connsiteY12" fmla="*/ 33677848 h 38591528"/>
              <a:gd name="connsiteX13" fmla="*/ 1147636 w 27755024"/>
              <a:gd name="connsiteY13" fmla="*/ 33677848 h 38591528"/>
              <a:gd name="connsiteX14" fmla="*/ 498666 w 27755024"/>
              <a:gd name="connsiteY14" fmla="*/ 33732076 h 38591528"/>
              <a:gd name="connsiteX15" fmla="*/ 0 w 27755024"/>
              <a:gd name="connsiteY15" fmla="*/ 34305292 h 38591528"/>
              <a:gd name="connsiteX16" fmla="*/ 352425 w 27755024"/>
              <a:gd name="connsiteY16" fmla="*/ 34611872 h 38591528"/>
              <a:gd name="connsiteX17" fmla="*/ 18810352 w 27755024"/>
              <a:gd name="connsiteY17" fmla="*/ 33981632 h 38591528"/>
              <a:gd name="connsiteX18" fmla="*/ 21321458 w 27755024"/>
              <a:gd name="connsiteY18" fmla="*/ 16246888 h 38591528"/>
              <a:gd name="connsiteX0" fmla="*/ 26632344 w 27755024"/>
              <a:gd name="connsiteY0" fmla="*/ 4414382 h 38591528"/>
              <a:gd name="connsiteX1" fmla="*/ 26632344 w 27755024"/>
              <a:gd name="connsiteY1" fmla="*/ 4414382 h 38591528"/>
              <a:gd name="connsiteX2" fmla="*/ 27284806 w 27755024"/>
              <a:gd name="connsiteY2" fmla="*/ 4362947 h 38591528"/>
              <a:gd name="connsiteX3" fmla="*/ 27755024 w 27755024"/>
              <a:gd name="connsiteY3" fmla="*/ 3822372 h 38591528"/>
              <a:gd name="connsiteX4" fmla="*/ 27186446 w 27755024"/>
              <a:gd name="connsiteY4" fmla="*/ 3284336 h 38591528"/>
              <a:gd name="connsiteX5" fmla="*/ 27186446 w 27755024"/>
              <a:gd name="connsiteY5" fmla="*/ 3284336 h 38591528"/>
              <a:gd name="connsiteX6" fmla="*/ 11765407 w 27755024"/>
              <a:gd name="connsiteY6" fmla="*/ 2998205 h 38591528"/>
              <a:gd name="connsiteX7" fmla="*/ 10552367 w 27755024"/>
              <a:gd name="connsiteY7" fmla="*/ 21599132 h 38591528"/>
              <a:gd name="connsiteX8" fmla="*/ 10849166 w 27755024"/>
              <a:gd name="connsiteY8" fmla="*/ 22233180 h 38591528"/>
              <a:gd name="connsiteX9" fmla="*/ 11107103 w 27755024"/>
              <a:gd name="connsiteY9" fmla="*/ 22811284 h 38591528"/>
              <a:gd name="connsiteX10" fmla="*/ 11182033 w 27755024"/>
              <a:gd name="connsiteY10" fmla="*/ 32854444 h 38591528"/>
              <a:gd name="connsiteX11" fmla="*/ 1147636 w 27755024"/>
              <a:gd name="connsiteY11" fmla="*/ 33677848 h 38591528"/>
              <a:gd name="connsiteX12" fmla="*/ 1147636 w 27755024"/>
              <a:gd name="connsiteY12" fmla="*/ 33677848 h 38591528"/>
              <a:gd name="connsiteX13" fmla="*/ 498666 w 27755024"/>
              <a:gd name="connsiteY13" fmla="*/ 33732076 h 38591528"/>
              <a:gd name="connsiteX14" fmla="*/ 0 w 27755024"/>
              <a:gd name="connsiteY14" fmla="*/ 34305292 h 38591528"/>
              <a:gd name="connsiteX15" fmla="*/ 352425 w 27755024"/>
              <a:gd name="connsiteY15" fmla="*/ 34611872 h 38591528"/>
              <a:gd name="connsiteX16" fmla="*/ 18810352 w 27755024"/>
              <a:gd name="connsiteY16" fmla="*/ 33981632 h 38591528"/>
              <a:gd name="connsiteX17" fmla="*/ 21321458 w 27755024"/>
              <a:gd name="connsiteY17" fmla="*/ 16246888 h 38591528"/>
              <a:gd name="connsiteX0" fmla="*/ 26632344 w 27755024"/>
              <a:gd name="connsiteY0" fmla="*/ 4414382 h 38591528"/>
              <a:gd name="connsiteX1" fmla="*/ 27284806 w 27755024"/>
              <a:gd name="connsiteY1" fmla="*/ 4362947 h 38591528"/>
              <a:gd name="connsiteX2" fmla="*/ 27755024 w 27755024"/>
              <a:gd name="connsiteY2" fmla="*/ 3822372 h 38591528"/>
              <a:gd name="connsiteX3" fmla="*/ 27186446 w 27755024"/>
              <a:gd name="connsiteY3" fmla="*/ 3284336 h 38591528"/>
              <a:gd name="connsiteX4" fmla="*/ 27186446 w 27755024"/>
              <a:gd name="connsiteY4" fmla="*/ 3284336 h 38591528"/>
              <a:gd name="connsiteX5" fmla="*/ 11765407 w 27755024"/>
              <a:gd name="connsiteY5" fmla="*/ 2998205 h 38591528"/>
              <a:gd name="connsiteX6" fmla="*/ 10552367 w 27755024"/>
              <a:gd name="connsiteY6" fmla="*/ 21599132 h 38591528"/>
              <a:gd name="connsiteX7" fmla="*/ 10849166 w 27755024"/>
              <a:gd name="connsiteY7" fmla="*/ 22233180 h 38591528"/>
              <a:gd name="connsiteX8" fmla="*/ 11107103 w 27755024"/>
              <a:gd name="connsiteY8" fmla="*/ 22811284 h 38591528"/>
              <a:gd name="connsiteX9" fmla="*/ 11182033 w 27755024"/>
              <a:gd name="connsiteY9" fmla="*/ 32854444 h 38591528"/>
              <a:gd name="connsiteX10" fmla="*/ 1147636 w 27755024"/>
              <a:gd name="connsiteY10" fmla="*/ 33677848 h 38591528"/>
              <a:gd name="connsiteX11" fmla="*/ 1147636 w 27755024"/>
              <a:gd name="connsiteY11" fmla="*/ 33677848 h 38591528"/>
              <a:gd name="connsiteX12" fmla="*/ 498666 w 27755024"/>
              <a:gd name="connsiteY12" fmla="*/ 33732076 h 38591528"/>
              <a:gd name="connsiteX13" fmla="*/ 0 w 27755024"/>
              <a:gd name="connsiteY13" fmla="*/ 34305292 h 38591528"/>
              <a:gd name="connsiteX14" fmla="*/ 352425 w 27755024"/>
              <a:gd name="connsiteY14" fmla="*/ 34611872 h 38591528"/>
              <a:gd name="connsiteX15" fmla="*/ 18810352 w 27755024"/>
              <a:gd name="connsiteY15" fmla="*/ 33981632 h 38591528"/>
              <a:gd name="connsiteX16" fmla="*/ 21321458 w 27755024"/>
              <a:gd name="connsiteY16" fmla="*/ 16246888 h 38591528"/>
              <a:gd name="connsiteX0" fmla="*/ 27284806 w 27755024"/>
              <a:gd name="connsiteY0" fmla="*/ 4362947 h 38591528"/>
              <a:gd name="connsiteX1" fmla="*/ 27755024 w 27755024"/>
              <a:gd name="connsiteY1" fmla="*/ 3822372 h 38591528"/>
              <a:gd name="connsiteX2" fmla="*/ 27186446 w 27755024"/>
              <a:gd name="connsiteY2" fmla="*/ 3284336 h 38591528"/>
              <a:gd name="connsiteX3" fmla="*/ 27186446 w 27755024"/>
              <a:gd name="connsiteY3" fmla="*/ 3284336 h 38591528"/>
              <a:gd name="connsiteX4" fmla="*/ 11765407 w 27755024"/>
              <a:gd name="connsiteY4" fmla="*/ 2998205 h 38591528"/>
              <a:gd name="connsiteX5" fmla="*/ 10552367 w 27755024"/>
              <a:gd name="connsiteY5" fmla="*/ 21599132 h 38591528"/>
              <a:gd name="connsiteX6" fmla="*/ 10849166 w 27755024"/>
              <a:gd name="connsiteY6" fmla="*/ 22233180 h 38591528"/>
              <a:gd name="connsiteX7" fmla="*/ 11107103 w 27755024"/>
              <a:gd name="connsiteY7" fmla="*/ 22811284 h 38591528"/>
              <a:gd name="connsiteX8" fmla="*/ 11182033 w 27755024"/>
              <a:gd name="connsiteY8" fmla="*/ 32854444 h 38591528"/>
              <a:gd name="connsiteX9" fmla="*/ 1147636 w 27755024"/>
              <a:gd name="connsiteY9" fmla="*/ 33677848 h 38591528"/>
              <a:gd name="connsiteX10" fmla="*/ 1147636 w 27755024"/>
              <a:gd name="connsiteY10" fmla="*/ 33677848 h 38591528"/>
              <a:gd name="connsiteX11" fmla="*/ 498666 w 27755024"/>
              <a:gd name="connsiteY11" fmla="*/ 33732076 h 38591528"/>
              <a:gd name="connsiteX12" fmla="*/ 0 w 27755024"/>
              <a:gd name="connsiteY12" fmla="*/ 34305292 h 38591528"/>
              <a:gd name="connsiteX13" fmla="*/ 352425 w 27755024"/>
              <a:gd name="connsiteY13" fmla="*/ 34611872 h 38591528"/>
              <a:gd name="connsiteX14" fmla="*/ 18810352 w 27755024"/>
              <a:gd name="connsiteY14" fmla="*/ 33981632 h 38591528"/>
              <a:gd name="connsiteX15" fmla="*/ 21321458 w 27755024"/>
              <a:gd name="connsiteY15" fmla="*/ 16246888 h 38591528"/>
              <a:gd name="connsiteX0" fmla="*/ 27755024 w 27755024"/>
              <a:gd name="connsiteY0" fmla="*/ 3822372 h 38591528"/>
              <a:gd name="connsiteX1" fmla="*/ 27186446 w 27755024"/>
              <a:gd name="connsiteY1" fmla="*/ 3284336 h 38591528"/>
              <a:gd name="connsiteX2" fmla="*/ 27186446 w 27755024"/>
              <a:gd name="connsiteY2" fmla="*/ 3284336 h 38591528"/>
              <a:gd name="connsiteX3" fmla="*/ 11765407 w 27755024"/>
              <a:gd name="connsiteY3" fmla="*/ 2998205 h 38591528"/>
              <a:gd name="connsiteX4" fmla="*/ 10552367 w 27755024"/>
              <a:gd name="connsiteY4" fmla="*/ 21599132 h 38591528"/>
              <a:gd name="connsiteX5" fmla="*/ 10849166 w 27755024"/>
              <a:gd name="connsiteY5" fmla="*/ 22233180 h 38591528"/>
              <a:gd name="connsiteX6" fmla="*/ 11107103 w 27755024"/>
              <a:gd name="connsiteY6" fmla="*/ 22811284 h 38591528"/>
              <a:gd name="connsiteX7" fmla="*/ 11182033 w 27755024"/>
              <a:gd name="connsiteY7" fmla="*/ 32854444 h 38591528"/>
              <a:gd name="connsiteX8" fmla="*/ 1147636 w 27755024"/>
              <a:gd name="connsiteY8" fmla="*/ 33677848 h 38591528"/>
              <a:gd name="connsiteX9" fmla="*/ 1147636 w 27755024"/>
              <a:gd name="connsiteY9" fmla="*/ 33677848 h 38591528"/>
              <a:gd name="connsiteX10" fmla="*/ 498666 w 27755024"/>
              <a:gd name="connsiteY10" fmla="*/ 33732076 h 38591528"/>
              <a:gd name="connsiteX11" fmla="*/ 0 w 27755024"/>
              <a:gd name="connsiteY11" fmla="*/ 34305292 h 38591528"/>
              <a:gd name="connsiteX12" fmla="*/ 352425 w 27755024"/>
              <a:gd name="connsiteY12" fmla="*/ 34611872 h 38591528"/>
              <a:gd name="connsiteX13" fmla="*/ 18810352 w 27755024"/>
              <a:gd name="connsiteY13" fmla="*/ 33981632 h 38591528"/>
              <a:gd name="connsiteX14" fmla="*/ 21321458 w 27755024"/>
              <a:gd name="connsiteY14" fmla="*/ 16246888 h 38591528"/>
              <a:gd name="connsiteX0" fmla="*/ 27186446 w 27186446"/>
              <a:gd name="connsiteY0" fmla="*/ 3284336 h 38591528"/>
              <a:gd name="connsiteX1" fmla="*/ 27186446 w 27186446"/>
              <a:gd name="connsiteY1" fmla="*/ 3284336 h 38591528"/>
              <a:gd name="connsiteX2" fmla="*/ 11765407 w 27186446"/>
              <a:gd name="connsiteY2" fmla="*/ 2998205 h 38591528"/>
              <a:gd name="connsiteX3" fmla="*/ 10552367 w 27186446"/>
              <a:gd name="connsiteY3" fmla="*/ 21599132 h 38591528"/>
              <a:gd name="connsiteX4" fmla="*/ 10849166 w 27186446"/>
              <a:gd name="connsiteY4" fmla="*/ 22233180 h 38591528"/>
              <a:gd name="connsiteX5" fmla="*/ 11107103 w 27186446"/>
              <a:gd name="connsiteY5" fmla="*/ 22811284 h 38591528"/>
              <a:gd name="connsiteX6" fmla="*/ 11182033 w 27186446"/>
              <a:gd name="connsiteY6" fmla="*/ 32854444 h 38591528"/>
              <a:gd name="connsiteX7" fmla="*/ 1147636 w 27186446"/>
              <a:gd name="connsiteY7" fmla="*/ 33677848 h 38591528"/>
              <a:gd name="connsiteX8" fmla="*/ 1147636 w 27186446"/>
              <a:gd name="connsiteY8" fmla="*/ 33677848 h 38591528"/>
              <a:gd name="connsiteX9" fmla="*/ 498666 w 27186446"/>
              <a:gd name="connsiteY9" fmla="*/ 33732076 h 38591528"/>
              <a:gd name="connsiteX10" fmla="*/ 0 w 27186446"/>
              <a:gd name="connsiteY10" fmla="*/ 34305292 h 38591528"/>
              <a:gd name="connsiteX11" fmla="*/ 352425 w 27186446"/>
              <a:gd name="connsiteY11" fmla="*/ 34611872 h 38591528"/>
              <a:gd name="connsiteX12" fmla="*/ 18810352 w 27186446"/>
              <a:gd name="connsiteY12" fmla="*/ 33981632 h 38591528"/>
              <a:gd name="connsiteX13" fmla="*/ 21321458 w 27186446"/>
              <a:gd name="connsiteY13" fmla="*/ 16246888 h 38591528"/>
              <a:gd name="connsiteX0" fmla="*/ 27186446 w 27186446"/>
              <a:gd name="connsiteY0" fmla="*/ 286131 h 35593323"/>
              <a:gd name="connsiteX1" fmla="*/ 11765407 w 27186446"/>
              <a:gd name="connsiteY1" fmla="*/ 0 h 35593323"/>
              <a:gd name="connsiteX2" fmla="*/ 10552367 w 27186446"/>
              <a:gd name="connsiteY2" fmla="*/ 18600927 h 35593323"/>
              <a:gd name="connsiteX3" fmla="*/ 10849166 w 27186446"/>
              <a:gd name="connsiteY3" fmla="*/ 19234975 h 35593323"/>
              <a:gd name="connsiteX4" fmla="*/ 11107103 w 27186446"/>
              <a:gd name="connsiteY4" fmla="*/ 19813079 h 35593323"/>
              <a:gd name="connsiteX5" fmla="*/ 11182033 w 27186446"/>
              <a:gd name="connsiteY5" fmla="*/ 29856239 h 35593323"/>
              <a:gd name="connsiteX6" fmla="*/ 1147636 w 27186446"/>
              <a:gd name="connsiteY6" fmla="*/ 30679643 h 35593323"/>
              <a:gd name="connsiteX7" fmla="*/ 1147636 w 27186446"/>
              <a:gd name="connsiteY7" fmla="*/ 30679643 h 35593323"/>
              <a:gd name="connsiteX8" fmla="*/ 498666 w 27186446"/>
              <a:gd name="connsiteY8" fmla="*/ 30733871 h 35593323"/>
              <a:gd name="connsiteX9" fmla="*/ 0 w 27186446"/>
              <a:gd name="connsiteY9" fmla="*/ 31307087 h 35593323"/>
              <a:gd name="connsiteX10" fmla="*/ 352425 w 27186446"/>
              <a:gd name="connsiteY10" fmla="*/ 31613667 h 35593323"/>
              <a:gd name="connsiteX11" fmla="*/ 18810352 w 27186446"/>
              <a:gd name="connsiteY11" fmla="*/ 30983427 h 35593323"/>
              <a:gd name="connsiteX12" fmla="*/ 21321458 w 27186446"/>
              <a:gd name="connsiteY12" fmla="*/ 13248683 h 35593323"/>
              <a:gd name="connsiteX0" fmla="*/ 11765407 w 22973184"/>
              <a:gd name="connsiteY0" fmla="*/ 0 h 35593323"/>
              <a:gd name="connsiteX1" fmla="*/ 10552367 w 22973184"/>
              <a:gd name="connsiteY1" fmla="*/ 18600927 h 35593323"/>
              <a:gd name="connsiteX2" fmla="*/ 10849166 w 22973184"/>
              <a:gd name="connsiteY2" fmla="*/ 19234975 h 35593323"/>
              <a:gd name="connsiteX3" fmla="*/ 11107103 w 22973184"/>
              <a:gd name="connsiteY3" fmla="*/ 19813079 h 35593323"/>
              <a:gd name="connsiteX4" fmla="*/ 11182033 w 22973184"/>
              <a:gd name="connsiteY4" fmla="*/ 29856239 h 35593323"/>
              <a:gd name="connsiteX5" fmla="*/ 1147636 w 22973184"/>
              <a:gd name="connsiteY5" fmla="*/ 30679643 h 35593323"/>
              <a:gd name="connsiteX6" fmla="*/ 1147636 w 22973184"/>
              <a:gd name="connsiteY6" fmla="*/ 30679643 h 35593323"/>
              <a:gd name="connsiteX7" fmla="*/ 498666 w 22973184"/>
              <a:gd name="connsiteY7" fmla="*/ 30733871 h 35593323"/>
              <a:gd name="connsiteX8" fmla="*/ 0 w 22973184"/>
              <a:gd name="connsiteY8" fmla="*/ 31307087 h 35593323"/>
              <a:gd name="connsiteX9" fmla="*/ 352425 w 22973184"/>
              <a:gd name="connsiteY9" fmla="*/ 31613667 h 35593323"/>
              <a:gd name="connsiteX10" fmla="*/ 18810352 w 22973184"/>
              <a:gd name="connsiteY10" fmla="*/ 30983427 h 35593323"/>
              <a:gd name="connsiteX11" fmla="*/ 21321458 w 22973184"/>
              <a:gd name="connsiteY11" fmla="*/ 13248683 h 35593323"/>
              <a:gd name="connsiteX0" fmla="*/ 11765407 w 18810352"/>
              <a:gd name="connsiteY0" fmla="*/ 0 h 35593323"/>
              <a:gd name="connsiteX1" fmla="*/ 10552367 w 18810352"/>
              <a:gd name="connsiteY1" fmla="*/ 18600927 h 35593323"/>
              <a:gd name="connsiteX2" fmla="*/ 10849166 w 18810352"/>
              <a:gd name="connsiteY2" fmla="*/ 19234975 h 35593323"/>
              <a:gd name="connsiteX3" fmla="*/ 11107103 w 18810352"/>
              <a:gd name="connsiteY3" fmla="*/ 19813079 h 35593323"/>
              <a:gd name="connsiteX4" fmla="*/ 11182033 w 18810352"/>
              <a:gd name="connsiteY4" fmla="*/ 29856239 h 35593323"/>
              <a:gd name="connsiteX5" fmla="*/ 1147636 w 18810352"/>
              <a:gd name="connsiteY5" fmla="*/ 30679643 h 35593323"/>
              <a:gd name="connsiteX6" fmla="*/ 1147636 w 18810352"/>
              <a:gd name="connsiteY6" fmla="*/ 30679643 h 35593323"/>
              <a:gd name="connsiteX7" fmla="*/ 498666 w 18810352"/>
              <a:gd name="connsiteY7" fmla="*/ 30733871 h 35593323"/>
              <a:gd name="connsiteX8" fmla="*/ 0 w 18810352"/>
              <a:gd name="connsiteY8" fmla="*/ 31307087 h 35593323"/>
              <a:gd name="connsiteX9" fmla="*/ 352425 w 18810352"/>
              <a:gd name="connsiteY9" fmla="*/ 31613667 h 35593323"/>
              <a:gd name="connsiteX10" fmla="*/ 18810352 w 18810352"/>
              <a:gd name="connsiteY10" fmla="*/ 30983427 h 35593323"/>
              <a:gd name="connsiteX0" fmla="*/ 11765407 w 12618992"/>
              <a:gd name="connsiteY0" fmla="*/ 0 h 32459785"/>
              <a:gd name="connsiteX1" fmla="*/ 10552367 w 12618992"/>
              <a:gd name="connsiteY1" fmla="*/ 18600927 h 32459785"/>
              <a:gd name="connsiteX2" fmla="*/ 10849166 w 12618992"/>
              <a:gd name="connsiteY2" fmla="*/ 19234975 h 32459785"/>
              <a:gd name="connsiteX3" fmla="*/ 11107103 w 12618992"/>
              <a:gd name="connsiteY3" fmla="*/ 19813079 h 32459785"/>
              <a:gd name="connsiteX4" fmla="*/ 11182033 w 12618992"/>
              <a:gd name="connsiteY4" fmla="*/ 29856239 h 32459785"/>
              <a:gd name="connsiteX5" fmla="*/ 1147636 w 12618992"/>
              <a:gd name="connsiteY5" fmla="*/ 30679643 h 32459785"/>
              <a:gd name="connsiteX6" fmla="*/ 1147636 w 12618992"/>
              <a:gd name="connsiteY6" fmla="*/ 30679643 h 32459785"/>
              <a:gd name="connsiteX7" fmla="*/ 498666 w 12618992"/>
              <a:gd name="connsiteY7" fmla="*/ 30733871 h 32459785"/>
              <a:gd name="connsiteX8" fmla="*/ 0 w 12618992"/>
              <a:gd name="connsiteY8" fmla="*/ 31307087 h 32459785"/>
              <a:gd name="connsiteX9" fmla="*/ 352425 w 12618992"/>
              <a:gd name="connsiteY9" fmla="*/ 31613667 h 32459785"/>
              <a:gd name="connsiteX0" fmla="*/ 11765407 w 12618992"/>
              <a:gd name="connsiteY0" fmla="*/ 0 h 32459785"/>
              <a:gd name="connsiteX1" fmla="*/ 10552367 w 12618992"/>
              <a:gd name="connsiteY1" fmla="*/ 18600927 h 32459785"/>
              <a:gd name="connsiteX2" fmla="*/ 10849166 w 12618992"/>
              <a:gd name="connsiteY2" fmla="*/ 19234975 h 32459785"/>
              <a:gd name="connsiteX3" fmla="*/ 11107103 w 12618992"/>
              <a:gd name="connsiteY3" fmla="*/ 19813079 h 32459785"/>
              <a:gd name="connsiteX4" fmla="*/ 11182033 w 12618992"/>
              <a:gd name="connsiteY4" fmla="*/ 29856239 h 32459785"/>
              <a:gd name="connsiteX5" fmla="*/ 1147636 w 12618992"/>
              <a:gd name="connsiteY5" fmla="*/ 30679643 h 32459785"/>
              <a:gd name="connsiteX6" fmla="*/ 1147636 w 12618992"/>
              <a:gd name="connsiteY6" fmla="*/ 30679643 h 32459785"/>
              <a:gd name="connsiteX7" fmla="*/ 498666 w 12618992"/>
              <a:gd name="connsiteY7" fmla="*/ 30733871 h 32459785"/>
              <a:gd name="connsiteX8" fmla="*/ 0 w 12618992"/>
              <a:gd name="connsiteY8" fmla="*/ 31307087 h 32459785"/>
              <a:gd name="connsiteX0" fmla="*/ 11266741 w 12120326"/>
              <a:gd name="connsiteY0" fmla="*/ 0 h 32459785"/>
              <a:gd name="connsiteX1" fmla="*/ 10053701 w 12120326"/>
              <a:gd name="connsiteY1" fmla="*/ 18600927 h 32459785"/>
              <a:gd name="connsiteX2" fmla="*/ 10350500 w 12120326"/>
              <a:gd name="connsiteY2" fmla="*/ 19234975 h 32459785"/>
              <a:gd name="connsiteX3" fmla="*/ 10608437 w 12120326"/>
              <a:gd name="connsiteY3" fmla="*/ 19813079 h 32459785"/>
              <a:gd name="connsiteX4" fmla="*/ 10683367 w 12120326"/>
              <a:gd name="connsiteY4" fmla="*/ 29856239 h 32459785"/>
              <a:gd name="connsiteX5" fmla="*/ 648970 w 12120326"/>
              <a:gd name="connsiteY5" fmla="*/ 30679643 h 32459785"/>
              <a:gd name="connsiteX6" fmla="*/ 648970 w 12120326"/>
              <a:gd name="connsiteY6" fmla="*/ 30679643 h 32459785"/>
              <a:gd name="connsiteX7" fmla="*/ 0 w 12120326"/>
              <a:gd name="connsiteY7" fmla="*/ 30733871 h 32459785"/>
              <a:gd name="connsiteX0" fmla="*/ 10617771 w 11471356"/>
              <a:gd name="connsiteY0" fmla="*/ 0 h 32459785"/>
              <a:gd name="connsiteX1" fmla="*/ 9404731 w 11471356"/>
              <a:gd name="connsiteY1" fmla="*/ 18600927 h 32459785"/>
              <a:gd name="connsiteX2" fmla="*/ 9701530 w 11471356"/>
              <a:gd name="connsiteY2" fmla="*/ 19234975 h 32459785"/>
              <a:gd name="connsiteX3" fmla="*/ 9959467 w 11471356"/>
              <a:gd name="connsiteY3" fmla="*/ 19813079 h 32459785"/>
              <a:gd name="connsiteX4" fmla="*/ 10034397 w 11471356"/>
              <a:gd name="connsiteY4" fmla="*/ 29856239 h 32459785"/>
              <a:gd name="connsiteX5" fmla="*/ 0 w 11471356"/>
              <a:gd name="connsiteY5" fmla="*/ 30679643 h 32459785"/>
              <a:gd name="connsiteX6" fmla="*/ 0 w 11471356"/>
              <a:gd name="connsiteY6" fmla="*/ 30679643 h 32459785"/>
              <a:gd name="connsiteX0" fmla="*/ 10617771 w 11471356"/>
              <a:gd name="connsiteY0" fmla="*/ 0 h 32459785"/>
              <a:gd name="connsiteX1" fmla="*/ 9404731 w 11471356"/>
              <a:gd name="connsiteY1" fmla="*/ 18600927 h 32459785"/>
              <a:gd name="connsiteX2" fmla="*/ 9701530 w 11471356"/>
              <a:gd name="connsiteY2" fmla="*/ 19234975 h 32459785"/>
              <a:gd name="connsiteX3" fmla="*/ 9959467 w 11471356"/>
              <a:gd name="connsiteY3" fmla="*/ 19813079 h 32459785"/>
              <a:gd name="connsiteX4" fmla="*/ 10034397 w 11471356"/>
              <a:gd name="connsiteY4" fmla="*/ 29856239 h 32459785"/>
              <a:gd name="connsiteX5" fmla="*/ 0 w 11471356"/>
              <a:gd name="connsiteY5" fmla="*/ 30679643 h 32459785"/>
              <a:gd name="connsiteX0" fmla="*/ 3926976 w 4780561"/>
              <a:gd name="connsiteY0" fmla="*/ 0 h 29856239"/>
              <a:gd name="connsiteX1" fmla="*/ 2713936 w 4780561"/>
              <a:gd name="connsiteY1" fmla="*/ 18600927 h 29856239"/>
              <a:gd name="connsiteX2" fmla="*/ 3010735 w 4780561"/>
              <a:gd name="connsiteY2" fmla="*/ 19234975 h 29856239"/>
              <a:gd name="connsiteX3" fmla="*/ 3268672 w 4780561"/>
              <a:gd name="connsiteY3" fmla="*/ 19813079 h 29856239"/>
              <a:gd name="connsiteX4" fmla="*/ 3343602 w 4780561"/>
              <a:gd name="connsiteY4" fmla="*/ 29856239 h 29856239"/>
              <a:gd name="connsiteX0" fmla="*/ 3926976 w 3926976"/>
              <a:gd name="connsiteY0" fmla="*/ 0 h 19813079"/>
              <a:gd name="connsiteX1" fmla="*/ 2713936 w 3926976"/>
              <a:gd name="connsiteY1" fmla="*/ 18600927 h 19813079"/>
              <a:gd name="connsiteX2" fmla="*/ 3010735 w 3926976"/>
              <a:gd name="connsiteY2" fmla="*/ 19234975 h 19813079"/>
              <a:gd name="connsiteX3" fmla="*/ 3268672 w 3926976"/>
              <a:gd name="connsiteY3" fmla="*/ 19813079 h 19813079"/>
              <a:gd name="connsiteX0" fmla="*/ 3926976 w 3926976"/>
              <a:gd name="connsiteY0" fmla="*/ 0 h 19234975"/>
              <a:gd name="connsiteX1" fmla="*/ 2713936 w 3926976"/>
              <a:gd name="connsiteY1" fmla="*/ 18600927 h 19234975"/>
              <a:gd name="connsiteX2" fmla="*/ 3010735 w 3926976"/>
              <a:gd name="connsiteY2" fmla="*/ 19234975 h 19234975"/>
              <a:gd name="connsiteX0" fmla="*/ 3926976 w 3926976"/>
              <a:gd name="connsiteY0" fmla="*/ 0 h 18600927"/>
              <a:gd name="connsiteX1" fmla="*/ 2713936 w 3926976"/>
              <a:gd name="connsiteY1" fmla="*/ 18600927 h 1860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26976" h="18600927">
                <a:moveTo>
                  <a:pt x="3926976" y="0"/>
                </a:moveTo>
                <a:cubicBezTo>
                  <a:pt x="-3189659" y="6329680"/>
                  <a:pt x="1253753" y="15565819"/>
                  <a:pt x="2713936" y="18600927"/>
                </a:cubicBezTo>
              </a:path>
            </a:pathLst>
          </a:custGeom>
          <a:noFill/>
          <a:ln w="317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57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EF527-8662-5751-43FD-20FB2F3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697591"/>
            <a:ext cx="10498354" cy="63850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2BF3A-8C5B-E78F-4022-12EE96CDA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EDC04C-79A9-9541-82F5-51F27247C8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venir Next LT Pro" panose="020B0504020202020204" pitchFamily="34" charset="77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6141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 Slide">
    <p:bg>
      <p:bgPr>
        <a:solidFill>
          <a:srgbClr val="009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ECEAEB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ECEAEB"/>
              </a:buCl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2043" y="62323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Client Confidential. </a:t>
            </a:r>
            <a:fld id="{29EDC04C-79A9-9541-82F5-51F27247C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0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 with 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9D8B0EB-A19D-5DC5-4038-873C900B04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8EF527-8662-5751-43FD-20FB2F3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659491"/>
            <a:ext cx="6260925" cy="63850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2BF3A-8C5B-E78F-4022-12EE96CDA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r>
              <a:rPr lang="en-US"/>
              <a:t>. Confidential.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335AF7-6894-68ED-4D19-C22B5A0A2216}"/>
              </a:ext>
            </a:extLst>
          </p:cNvPr>
          <p:cNvGrpSpPr/>
          <p:nvPr userDrawn="1"/>
        </p:nvGrpSpPr>
        <p:grpSpPr>
          <a:xfrm>
            <a:off x="-1619991" y="1236983"/>
            <a:ext cx="16979159" cy="9433657"/>
            <a:chOff x="-1619991" y="1236983"/>
            <a:chExt cx="16979159" cy="9433657"/>
          </a:xfrm>
          <a:solidFill>
            <a:schemeClr val="accent2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DA180CF-0BBB-77C2-BECD-D502A73A9E59}"/>
                </a:ext>
              </a:extLst>
            </p:cNvPr>
            <p:cNvSpPr/>
            <p:nvPr/>
          </p:nvSpPr>
          <p:spPr>
            <a:xfrm>
              <a:off x="-1619991" y="1236983"/>
              <a:ext cx="16979159" cy="9433657"/>
            </a:xfrm>
            <a:custGeom>
              <a:avLst/>
              <a:gdLst>
                <a:gd name="connsiteX0" fmla="*/ 10682965 w 16979159"/>
                <a:gd name="connsiteY0" fmla="*/ 4869241 h 9433657"/>
                <a:gd name="connsiteX1" fmla="*/ 15445020 w 16979159"/>
                <a:gd name="connsiteY1" fmla="*/ 2885564 h 9433657"/>
                <a:gd name="connsiteX2" fmla="*/ 16388694 w 16979159"/>
                <a:gd name="connsiteY2" fmla="*/ 5747826 h 9433657"/>
                <a:gd name="connsiteX3" fmla="*/ 16388694 w 16979159"/>
                <a:gd name="connsiteY3" fmla="*/ 5747826 h 9433657"/>
                <a:gd name="connsiteX4" fmla="*/ 16547444 w 16979159"/>
                <a:gd name="connsiteY4" fmla="*/ 5965886 h 9433657"/>
                <a:gd name="connsiteX5" fmla="*/ 16838718 w 16979159"/>
                <a:gd name="connsiteY5" fmla="*/ 6014463 h 9433657"/>
                <a:gd name="connsiteX6" fmla="*/ 16905076 w 16979159"/>
                <a:gd name="connsiteY6" fmla="*/ 5698741 h 9433657"/>
                <a:gd name="connsiteX7" fmla="*/ 16905076 w 16979159"/>
                <a:gd name="connsiteY7" fmla="*/ 5698741 h 9433657"/>
                <a:gd name="connsiteX8" fmla="*/ 13680102 w 16979159"/>
                <a:gd name="connsiteY8" fmla="*/ 220659 h 9433657"/>
                <a:gd name="connsiteX9" fmla="*/ 6885284 w 16979159"/>
                <a:gd name="connsiteY9" fmla="*/ 3805743 h 9433657"/>
                <a:gd name="connsiteX10" fmla="*/ 6726598 w 16979159"/>
                <a:gd name="connsiteY10" fmla="*/ 4046725 h 9433657"/>
                <a:gd name="connsiteX11" fmla="*/ 6579151 w 16979159"/>
                <a:gd name="connsiteY11" fmla="*/ 4261990 h 9433657"/>
                <a:gd name="connsiteX12" fmla="*/ 3067855 w 16979159"/>
                <a:gd name="connsiteY12" fmla="*/ 6454073 h 9433657"/>
                <a:gd name="connsiteX13" fmla="*/ 614786 w 16979159"/>
                <a:gd name="connsiteY13" fmla="*/ 3107243 h 9433657"/>
                <a:gd name="connsiteX14" fmla="*/ 614786 w 16979159"/>
                <a:gd name="connsiteY14" fmla="*/ 3107243 h 9433657"/>
                <a:gd name="connsiteX15" fmla="*/ 455782 w 16979159"/>
                <a:gd name="connsiteY15" fmla="*/ 2891025 h 9433657"/>
                <a:gd name="connsiteX16" fmla="*/ 146918 w 16979159"/>
                <a:gd name="connsiteY16" fmla="*/ 2839526 h 9433657"/>
                <a:gd name="connsiteX17" fmla="*/ 115232 w 16979159"/>
                <a:gd name="connsiteY17" fmla="*/ 3029391 h 9433657"/>
                <a:gd name="connsiteX18" fmla="*/ 4316964 w 16979159"/>
                <a:gd name="connsiteY18" fmla="*/ 9376471 h 9433657"/>
                <a:gd name="connsiteX19" fmla="*/ 10682965 w 16979159"/>
                <a:gd name="connsiteY19" fmla="*/ 4869241 h 943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979159" h="9433657">
                  <a:moveTo>
                    <a:pt x="10682965" y="4869241"/>
                  </a:moveTo>
                  <a:cubicBezTo>
                    <a:pt x="11920263" y="2939729"/>
                    <a:pt x="14056466" y="2049840"/>
                    <a:pt x="15445020" y="2885564"/>
                  </a:cubicBezTo>
                  <a:cubicBezTo>
                    <a:pt x="16686129" y="3632578"/>
                    <a:pt x="16391806" y="5726745"/>
                    <a:pt x="16388694" y="5747826"/>
                  </a:cubicBezTo>
                  <a:lnTo>
                    <a:pt x="16388694" y="5747826"/>
                  </a:lnTo>
                  <a:cubicBezTo>
                    <a:pt x="16373328" y="5851649"/>
                    <a:pt x="16443939" y="5948613"/>
                    <a:pt x="16547444" y="5965886"/>
                  </a:cubicBezTo>
                  <a:lnTo>
                    <a:pt x="16838718" y="6014463"/>
                  </a:lnTo>
                  <a:cubicBezTo>
                    <a:pt x="16838718" y="6014463"/>
                    <a:pt x="16890154" y="5788086"/>
                    <a:pt x="16905076" y="5698741"/>
                  </a:cubicBezTo>
                  <a:lnTo>
                    <a:pt x="16905076" y="5698741"/>
                  </a:lnTo>
                  <a:cubicBezTo>
                    <a:pt x="17024520" y="4982651"/>
                    <a:pt x="17430412" y="1352991"/>
                    <a:pt x="13680102" y="220659"/>
                  </a:cubicBezTo>
                  <a:cubicBezTo>
                    <a:pt x="9922235" y="-913959"/>
                    <a:pt x="7636426" y="2638422"/>
                    <a:pt x="6885284" y="3805743"/>
                  </a:cubicBezTo>
                  <a:cubicBezTo>
                    <a:pt x="6818419" y="3909628"/>
                    <a:pt x="6765524" y="3992051"/>
                    <a:pt x="6726598" y="4046725"/>
                  </a:cubicBezTo>
                  <a:cubicBezTo>
                    <a:pt x="6683482" y="4107240"/>
                    <a:pt x="6634396" y="4179948"/>
                    <a:pt x="6579151" y="4261990"/>
                  </a:cubicBezTo>
                  <a:cubicBezTo>
                    <a:pt x="6066007" y="5023609"/>
                    <a:pt x="4998890" y="6607172"/>
                    <a:pt x="3067855" y="6454073"/>
                  </a:cubicBezTo>
                  <a:cubicBezTo>
                    <a:pt x="250741" y="5978967"/>
                    <a:pt x="598594" y="3224400"/>
                    <a:pt x="614786" y="3107243"/>
                  </a:cubicBezTo>
                  <a:lnTo>
                    <a:pt x="614786" y="3107243"/>
                  </a:lnTo>
                  <a:cubicBezTo>
                    <a:pt x="629074" y="3003991"/>
                    <a:pt x="558589" y="2908170"/>
                    <a:pt x="455782" y="2891025"/>
                  </a:cubicBezTo>
                  <a:lnTo>
                    <a:pt x="146918" y="2839526"/>
                  </a:lnTo>
                  <a:lnTo>
                    <a:pt x="115232" y="3029391"/>
                  </a:lnTo>
                  <a:cubicBezTo>
                    <a:pt x="-455252" y="6449057"/>
                    <a:pt x="1115484" y="8821798"/>
                    <a:pt x="4316964" y="9376471"/>
                  </a:cubicBezTo>
                  <a:cubicBezTo>
                    <a:pt x="7089627" y="9856848"/>
                    <a:pt x="9175539" y="7220074"/>
                    <a:pt x="10682965" y="486924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47F54C1-2949-A44A-FB47-8D043EE8D190}"/>
                </a:ext>
              </a:extLst>
            </p:cNvPr>
            <p:cNvSpPr/>
            <p:nvPr/>
          </p:nvSpPr>
          <p:spPr>
            <a:xfrm>
              <a:off x="8502650" y="3568700"/>
              <a:ext cx="3689350" cy="3289300"/>
            </a:xfrm>
            <a:custGeom>
              <a:avLst/>
              <a:gdLst>
                <a:gd name="connsiteX0" fmla="*/ 0 w 3689350"/>
                <a:gd name="connsiteY0" fmla="*/ 0 h 3289300"/>
                <a:gd name="connsiteX1" fmla="*/ 3689350 w 3689350"/>
                <a:gd name="connsiteY1" fmla="*/ 0 h 3289300"/>
                <a:gd name="connsiteX2" fmla="*/ 3689350 w 3689350"/>
                <a:gd name="connsiteY2" fmla="*/ 3289300 h 3289300"/>
                <a:gd name="connsiteX3" fmla="*/ 0 w 3689350"/>
                <a:gd name="connsiteY3" fmla="*/ 3289300 h 328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9350" h="3289300">
                  <a:moveTo>
                    <a:pt x="0" y="0"/>
                  </a:moveTo>
                  <a:lnTo>
                    <a:pt x="3689350" y="0"/>
                  </a:lnTo>
                  <a:lnTo>
                    <a:pt x="3689350" y="3289300"/>
                  </a:lnTo>
                  <a:lnTo>
                    <a:pt x="0" y="328930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A4CC5C5A-D305-B4BA-6C78-CC1E8985FF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- Camden: Stree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3814" y="3024512"/>
            <a:ext cx="5040000" cy="14400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Client Confidential. </a:t>
            </a:r>
            <a:fld id="{29EDC04C-79A9-9541-82F5-51F27247C83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13814" y="4473438"/>
            <a:ext cx="5040000" cy="14400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90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tart/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2043" y="62323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Client Confidential. </a:t>
            </a:r>
            <a:fld id="{29EDC04C-79A9-9541-82F5-51F27247C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ableware, dishware, seat, cup&#10;&#10;Description automatically generated">
            <a:extLst>
              <a:ext uri="{FF2B5EF4-FFF2-40B4-BE49-F238E27FC236}">
                <a16:creationId xmlns:a16="http://schemas.microsoft.com/office/drawing/2014/main" id="{0891C08A-11FC-2B8B-5557-79BF486A5D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EAEDB6D1-D1BF-9C09-9426-FBC3ED7245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D4668C3-E75C-19DC-4623-E4C4011F5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747" y="4545513"/>
            <a:ext cx="4903466" cy="638502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040BDA9-360B-28E4-C56F-B833CF023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8748" y="5153019"/>
            <a:ext cx="4903466" cy="1336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25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3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A140-64D3-678F-80BA-5ACE9F6C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406E79-2CE2-C806-CC06-4DEB6CAD0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F45800-61B5-8C6A-B33A-9E8C3781D7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4075" y="1700213"/>
            <a:ext cx="10498138" cy="4213225"/>
          </a:xfrm>
        </p:spPr>
        <p:txBody>
          <a:bodyPr numCol="2" spcCol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98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B6187A-F11D-9644-9DAA-87ACFD56D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59" y="1700213"/>
            <a:ext cx="8254282" cy="4213225"/>
          </a:xfrm>
        </p:spPr>
        <p:txBody>
          <a:bodyPr numCol="1" spcCol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676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B6187A-F11D-9644-9DAA-87ACFD56D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59" y="1700213"/>
            <a:ext cx="8254282" cy="4213225"/>
          </a:xfrm>
        </p:spPr>
        <p:txBody>
          <a:bodyPr numCol="1" spcCol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B97235D-80A3-6A0C-2192-A08549406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157903"/>
            <a:ext cx="8130494" cy="6385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54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B6187A-F11D-9644-9DAA-87ACFD56D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59" y="2202873"/>
            <a:ext cx="8254282" cy="3710565"/>
          </a:xfrm>
        </p:spPr>
        <p:txBody>
          <a:bodyPr numCol="1" spcCol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CD6ABA5-0011-DCF8-68E8-E65E6E025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9" y="1343733"/>
            <a:ext cx="8130494" cy="6385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485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F827-EF22-E646-35CD-F621305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713278"/>
            <a:ext cx="8116424" cy="6385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E7D7-5399-0AE9-A600-53AC8FF2F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EB7D439-F230-FAFE-BEE3-7B3048E19F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59" y="1700213"/>
            <a:ext cx="8254282" cy="4213225"/>
          </a:xfrm>
        </p:spPr>
        <p:txBody>
          <a:bodyPr numCol="1" spcCol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3F598C9-BC20-62F5-FC60-D7C747258D0D}"/>
              </a:ext>
            </a:extLst>
          </p:cNvPr>
          <p:cNvSpPr/>
          <p:nvPr userDrawn="1"/>
        </p:nvSpPr>
        <p:spPr>
          <a:xfrm rot="20933002">
            <a:off x="755515" y="-27393"/>
            <a:ext cx="397279" cy="7002240"/>
          </a:xfrm>
          <a:custGeom>
            <a:avLst/>
            <a:gdLst>
              <a:gd name="connsiteX0" fmla="*/ 17572418 w 27755024"/>
              <a:gd name="connsiteY0" fmla="*/ 15096733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572418 w 27755024"/>
              <a:gd name="connsiteY19" fmla="*/ 15096669 h 38591528"/>
              <a:gd name="connsiteX0" fmla="*/ 22914439 w 27755024"/>
              <a:gd name="connsiteY0" fmla="*/ 13364186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572418 w 27755024"/>
              <a:gd name="connsiteY19" fmla="*/ 15096669 h 38591528"/>
              <a:gd name="connsiteX20" fmla="*/ 22914439 w 27755024"/>
              <a:gd name="connsiteY20" fmla="*/ 13364186 h 38591528"/>
              <a:gd name="connsiteX0" fmla="*/ 17572418 w 27755024"/>
              <a:gd name="connsiteY0" fmla="*/ 15096669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572418 w 27755024"/>
              <a:gd name="connsiteY19" fmla="*/ 15096669 h 38591528"/>
              <a:gd name="connsiteX0" fmla="*/ 17572418 w 27755024"/>
              <a:gd name="connsiteY0" fmla="*/ 15096669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17663858 w 27755024"/>
              <a:gd name="connsiteY19" fmla="*/ 15188109 h 38591528"/>
              <a:gd name="connsiteX0" fmla="*/ 17572418 w 27755024"/>
              <a:gd name="connsiteY0" fmla="*/ 15096669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21321458 w 27755024"/>
              <a:gd name="connsiteY19" fmla="*/ 16246888 h 38591528"/>
              <a:gd name="connsiteX0" fmla="*/ 20219366 w 27755024"/>
              <a:gd name="connsiteY0" fmla="*/ 11920332 h 38591528"/>
              <a:gd name="connsiteX1" fmla="*/ 19516154 w 27755024"/>
              <a:gd name="connsiteY1" fmla="*/ 2731950 h 38591528"/>
              <a:gd name="connsiteX2" fmla="*/ 26632344 w 27755024"/>
              <a:gd name="connsiteY2" fmla="*/ 4414382 h 38591528"/>
              <a:gd name="connsiteX3" fmla="*/ 26632344 w 27755024"/>
              <a:gd name="connsiteY3" fmla="*/ 4414382 h 38591528"/>
              <a:gd name="connsiteX4" fmla="*/ 27284806 w 27755024"/>
              <a:gd name="connsiteY4" fmla="*/ 4362947 h 38591528"/>
              <a:gd name="connsiteX5" fmla="*/ 27755024 w 27755024"/>
              <a:gd name="connsiteY5" fmla="*/ 3822372 h 38591528"/>
              <a:gd name="connsiteX6" fmla="*/ 27186446 w 27755024"/>
              <a:gd name="connsiteY6" fmla="*/ 3284336 h 38591528"/>
              <a:gd name="connsiteX7" fmla="*/ 27186446 w 27755024"/>
              <a:gd name="connsiteY7" fmla="*/ 3284336 h 38591528"/>
              <a:gd name="connsiteX8" fmla="*/ 11765407 w 27755024"/>
              <a:gd name="connsiteY8" fmla="*/ 2998205 h 38591528"/>
              <a:gd name="connsiteX9" fmla="*/ 10552367 w 27755024"/>
              <a:gd name="connsiteY9" fmla="*/ 21599132 h 38591528"/>
              <a:gd name="connsiteX10" fmla="*/ 10849166 w 27755024"/>
              <a:gd name="connsiteY10" fmla="*/ 22233180 h 38591528"/>
              <a:gd name="connsiteX11" fmla="*/ 11107103 w 27755024"/>
              <a:gd name="connsiteY11" fmla="*/ 22811284 h 38591528"/>
              <a:gd name="connsiteX12" fmla="*/ 11182033 w 27755024"/>
              <a:gd name="connsiteY12" fmla="*/ 32854444 h 38591528"/>
              <a:gd name="connsiteX13" fmla="*/ 1147636 w 27755024"/>
              <a:gd name="connsiteY13" fmla="*/ 33677848 h 38591528"/>
              <a:gd name="connsiteX14" fmla="*/ 1147636 w 27755024"/>
              <a:gd name="connsiteY14" fmla="*/ 33677848 h 38591528"/>
              <a:gd name="connsiteX15" fmla="*/ 498666 w 27755024"/>
              <a:gd name="connsiteY15" fmla="*/ 33732076 h 38591528"/>
              <a:gd name="connsiteX16" fmla="*/ 0 w 27755024"/>
              <a:gd name="connsiteY16" fmla="*/ 34305292 h 38591528"/>
              <a:gd name="connsiteX17" fmla="*/ 352425 w 27755024"/>
              <a:gd name="connsiteY17" fmla="*/ 34611872 h 38591528"/>
              <a:gd name="connsiteX18" fmla="*/ 18810352 w 27755024"/>
              <a:gd name="connsiteY18" fmla="*/ 33981632 h 38591528"/>
              <a:gd name="connsiteX19" fmla="*/ 21321458 w 27755024"/>
              <a:gd name="connsiteY19" fmla="*/ 16246888 h 38591528"/>
              <a:gd name="connsiteX0" fmla="*/ 19516154 w 27755024"/>
              <a:gd name="connsiteY0" fmla="*/ 2731950 h 38591528"/>
              <a:gd name="connsiteX1" fmla="*/ 26632344 w 27755024"/>
              <a:gd name="connsiteY1" fmla="*/ 4414382 h 38591528"/>
              <a:gd name="connsiteX2" fmla="*/ 26632344 w 27755024"/>
              <a:gd name="connsiteY2" fmla="*/ 4414382 h 38591528"/>
              <a:gd name="connsiteX3" fmla="*/ 27284806 w 27755024"/>
              <a:gd name="connsiteY3" fmla="*/ 4362947 h 38591528"/>
              <a:gd name="connsiteX4" fmla="*/ 27755024 w 27755024"/>
              <a:gd name="connsiteY4" fmla="*/ 3822372 h 38591528"/>
              <a:gd name="connsiteX5" fmla="*/ 27186446 w 27755024"/>
              <a:gd name="connsiteY5" fmla="*/ 3284336 h 38591528"/>
              <a:gd name="connsiteX6" fmla="*/ 27186446 w 27755024"/>
              <a:gd name="connsiteY6" fmla="*/ 3284336 h 38591528"/>
              <a:gd name="connsiteX7" fmla="*/ 11765407 w 27755024"/>
              <a:gd name="connsiteY7" fmla="*/ 2998205 h 38591528"/>
              <a:gd name="connsiteX8" fmla="*/ 10552367 w 27755024"/>
              <a:gd name="connsiteY8" fmla="*/ 21599132 h 38591528"/>
              <a:gd name="connsiteX9" fmla="*/ 10849166 w 27755024"/>
              <a:gd name="connsiteY9" fmla="*/ 22233180 h 38591528"/>
              <a:gd name="connsiteX10" fmla="*/ 11107103 w 27755024"/>
              <a:gd name="connsiteY10" fmla="*/ 22811284 h 38591528"/>
              <a:gd name="connsiteX11" fmla="*/ 11182033 w 27755024"/>
              <a:gd name="connsiteY11" fmla="*/ 32854444 h 38591528"/>
              <a:gd name="connsiteX12" fmla="*/ 1147636 w 27755024"/>
              <a:gd name="connsiteY12" fmla="*/ 33677848 h 38591528"/>
              <a:gd name="connsiteX13" fmla="*/ 1147636 w 27755024"/>
              <a:gd name="connsiteY13" fmla="*/ 33677848 h 38591528"/>
              <a:gd name="connsiteX14" fmla="*/ 498666 w 27755024"/>
              <a:gd name="connsiteY14" fmla="*/ 33732076 h 38591528"/>
              <a:gd name="connsiteX15" fmla="*/ 0 w 27755024"/>
              <a:gd name="connsiteY15" fmla="*/ 34305292 h 38591528"/>
              <a:gd name="connsiteX16" fmla="*/ 352425 w 27755024"/>
              <a:gd name="connsiteY16" fmla="*/ 34611872 h 38591528"/>
              <a:gd name="connsiteX17" fmla="*/ 18810352 w 27755024"/>
              <a:gd name="connsiteY17" fmla="*/ 33981632 h 38591528"/>
              <a:gd name="connsiteX18" fmla="*/ 21321458 w 27755024"/>
              <a:gd name="connsiteY18" fmla="*/ 16246888 h 38591528"/>
              <a:gd name="connsiteX0" fmla="*/ 26632344 w 27755024"/>
              <a:gd name="connsiteY0" fmla="*/ 4414382 h 38591528"/>
              <a:gd name="connsiteX1" fmla="*/ 26632344 w 27755024"/>
              <a:gd name="connsiteY1" fmla="*/ 4414382 h 38591528"/>
              <a:gd name="connsiteX2" fmla="*/ 27284806 w 27755024"/>
              <a:gd name="connsiteY2" fmla="*/ 4362947 h 38591528"/>
              <a:gd name="connsiteX3" fmla="*/ 27755024 w 27755024"/>
              <a:gd name="connsiteY3" fmla="*/ 3822372 h 38591528"/>
              <a:gd name="connsiteX4" fmla="*/ 27186446 w 27755024"/>
              <a:gd name="connsiteY4" fmla="*/ 3284336 h 38591528"/>
              <a:gd name="connsiteX5" fmla="*/ 27186446 w 27755024"/>
              <a:gd name="connsiteY5" fmla="*/ 3284336 h 38591528"/>
              <a:gd name="connsiteX6" fmla="*/ 11765407 w 27755024"/>
              <a:gd name="connsiteY6" fmla="*/ 2998205 h 38591528"/>
              <a:gd name="connsiteX7" fmla="*/ 10552367 w 27755024"/>
              <a:gd name="connsiteY7" fmla="*/ 21599132 h 38591528"/>
              <a:gd name="connsiteX8" fmla="*/ 10849166 w 27755024"/>
              <a:gd name="connsiteY8" fmla="*/ 22233180 h 38591528"/>
              <a:gd name="connsiteX9" fmla="*/ 11107103 w 27755024"/>
              <a:gd name="connsiteY9" fmla="*/ 22811284 h 38591528"/>
              <a:gd name="connsiteX10" fmla="*/ 11182033 w 27755024"/>
              <a:gd name="connsiteY10" fmla="*/ 32854444 h 38591528"/>
              <a:gd name="connsiteX11" fmla="*/ 1147636 w 27755024"/>
              <a:gd name="connsiteY11" fmla="*/ 33677848 h 38591528"/>
              <a:gd name="connsiteX12" fmla="*/ 1147636 w 27755024"/>
              <a:gd name="connsiteY12" fmla="*/ 33677848 h 38591528"/>
              <a:gd name="connsiteX13" fmla="*/ 498666 w 27755024"/>
              <a:gd name="connsiteY13" fmla="*/ 33732076 h 38591528"/>
              <a:gd name="connsiteX14" fmla="*/ 0 w 27755024"/>
              <a:gd name="connsiteY14" fmla="*/ 34305292 h 38591528"/>
              <a:gd name="connsiteX15" fmla="*/ 352425 w 27755024"/>
              <a:gd name="connsiteY15" fmla="*/ 34611872 h 38591528"/>
              <a:gd name="connsiteX16" fmla="*/ 18810352 w 27755024"/>
              <a:gd name="connsiteY16" fmla="*/ 33981632 h 38591528"/>
              <a:gd name="connsiteX17" fmla="*/ 21321458 w 27755024"/>
              <a:gd name="connsiteY17" fmla="*/ 16246888 h 38591528"/>
              <a:gd name="connsiteX0" fmla="*/ 26632344 w 27755024"/>
              <a:gd name="connsiteY0" fmla="*/ 4414382 h 38591528"/>
              <a:gd name="connsiteX1" fmla="*/ 27284806 w 27755024"/>
              <a:gd name="connsiteY1" fmla="*/ 4362947 h 38591528"/>
              <a:gd name="connsiteX2" fmla="*/ 27755024 w 27755024"/>
              <a:gd name="connsiteY2" fmla="*/ 3822372 h 38591528"/>
              <a:gd name="connsiteX3" fmla="*/ 27186446 w 27755024"/>
              <a:gd name="connsiteY3" fmla="*/ 3284336 h 38591528"/>
              <a:gd name="connsiteX4" fmla="*/ 27186446 w 27755024"/>
              <a:gd name="connsiteY4" fmla="*/ 3284336 h 38591528"/>
              <a:gd name="connsiteX5" fmla="*/ 11765407 w 27755024"/>
              <a:gd name="connsiteY5" fmla="*/ 2998205 h 38591528"/>
              <a:gd name="connsiteX6" fmla="*/ 10552367 w 27755024"/>
              <a:gd name="connsiteY6" fmla="*/ 21599132 h 38591528"/>
              <a:gd name="connsiteX7" fmla="*/ 10849166 w 27755024"/>
              <a:gd name="connsiteY7" fmla="*/ 22233180 h 38591528"/>
              <a:gd name="connsiteX8" fmla="*/ 11107103 w 27755024"/>
              <a:gd name="connsiteY8" fmla="*/ 22811284 h 38591528"/>
              <a:gd name="connsiteX9" fmla="*/ 11182033 w 27755024"/>
              <a:gd name="connsiteY9" fmla="*/ 32854444 h 38591528"/>
              <a:gd name="connsiteX10" fmla="*/ 1147636 w 27755024"/>
              <a:gd name="connsiteY10" fmla="*/ 33677848 h 38591528"/>
              <a:gd name="connsiteX11" fmla="*/ 1147636 w 27755024"/>
              <a:gd name="connsiteY11" fmla="*/ 33677848 h 38591528"/>
              <a:gd name="connsiteX12" fmla="*/ 498666 w 27755024"/>
              <a:gd name="connsiteY12" fmla="*/ 33732076 h 38591528"/>
              <a:gd name="connsiteX13" fmla="*/ 0 w 27755024"/>
              <a:gd name="connsiteY13" fmla="*/ 34305292 h 38591528"/>
              <a:gd name="connsiteX14" fmla="*/ 352425 w 27755024"/>
              <a:gd name="connsiteY14" fmla="*/ 34611872 h 38591528"/>
              <a:gd name="connsiteX15" fmla="*/ 18810352 w 27755024"/>
              <a:gd name="connsiteY15" fmla="*/ 33981632 h 38591528"/>
              <a:gd name="connsiteX16" fmla="*/ 21321458 w 27755024"/>
              <a:gd name="connsiteY16" fmla="*/ 16246888 h 38591528"/>
              <a:gd name="connsiteX0" fmla="*/ 27284806 w 27755024"/>
              <a:gd name="connsiteY0" fmla="*/ 4362947 h 38591528"/>
              <a:gd name="connsiteX1" fmla="*/ 27755024 w 27755024"/>
              <a:gd name="connsiteY1" fmla="*/ 3822372 h 38591528"/>
              <a:gd name="connsiteX2" fmla="*/ 27186446 w 27755024"/>
              <a:gd name="connsiteY2" fmla="*/ 3284336 h 38591528"/>
              <a:gd name="connsiteX3" fmla="*/ 27186446 w 27755024"/>
              <a:gd name="connsiteY3" fmla="*/ 3284336 h 38591528"/>
              <a:gd name="connsiteX4" fmla="*/ 11765407 w 27755024"/>
              <a:gd name="connsiteY4" fmla="*/ 2998205 h 38591528"/>
              <a:gd name="connsiteX5" fmla="*/ 10552367 w 27755024"/>
              <a:gd name="connsiteY5" fmla="*/ 21599132 h 38591528"/>
              <a:gd name="connsiteX6" fmla="*/ 10849166 w 27755024"/>
              <a:gd name="connsiteY6" fmla="*/ 22233180 h 38591528"/>
              <a:gd name="connsiteX7" fmla="*/ 11107103 w 27755024"/>
              <a:gd name="connsiteY7" fmla="*/ 22811284 h 38591528"/>
              <a:gd name="connsiteX8" fmla="*/ 11182033 w 27755024"/>
              <a:gd name="connsiteY8" fmla="*/ 32854444 h 38591528"/>
              <a:gd name="connsiteX9" fmla="*/ 1147636 w 27755024"/>
              <a:gd name="connsiteY9" fmla="*/ 33677848 h 38591528"/>
              <a:gd name="connsiteX10" fmla="*/ 1147636 w 27755024"/>
              <a:gd name="connsiteY10" fmla="*/ 33677848 h 38591528"/>
              <a:gd name="connsiteX11" fmla="*/ 498666 w 27755024"/>
              <a:gd name="connsiteY11" fmla="*/ 33732076 h 38591528"/>
              <a:gd name="connsiteX12" fmla="*/ 0 w 27755024"/>
              <a:gd name="connsiteY12" fmla="*/ 34305292 h 38591528"/>
              <a:gd name="connsiteX13" fmla="*/ 352425 w 27755024"/>
              <a:gd name="connsiteY13" fmla="*/ 34611872 h 38591528"/>
              <a:gd name="connsiteX14" fmla="*/ 18810352 w 27755024"/>
              <a:gd name="connsiteY14" fmla="*/ 33981632 h 38591528"/>
              <a:gd name="connsiteX15" fmla="*/ 21321458 w 27755024"/>
              <a:gd name="connsiteY15" fmla="*/ 16246888 h 38591528"/>
              <a:gd name="connsiteX0" fmla="*/ 27755024 w 27755024"/>
              <a:gd name="connsiteY0" fmla="*/ 3822372 h 38591528"/>
              <a:gd name="connsiteX1" fmla="*/ 27186446 w 27755024"/>
              <a:gd name="connsiteY1" fmla="*/ 3284336 h 38591528"/>
              <a:gd name="connsiteX2" fmla="*/ 27186446 w 27755024"/>
              <a:gd name="connsiteY2" fmla="*/ 3284336 h 38591528"/>
              <a:gd name="connsiteX3" fmla="*/ 11765407 w 27755024"/>
              <a:gd name="connsiteY3" fmla="*/ 2998205 h 38591528"/>
              <a:gd name="connsiteX4" fmla="*/ 10552367 w 27755024"/>
              <a:gd name="connsiteY4" fmla="*/ 21599132 h 38591528"/>
              <a:gd name="connsiteX5" fmla="*/ 10849166 w 27755024"/>
              <a:gd name="connsiteY5" fmla="*/ 22233180 h 38591528"/>
              <a:gd name="connsiteX6" fmla="*/ 11107103 w 27755024"/>
              <a:gd name="connsiteY6" fmla="*/ 22811284 h 38591528"/>
              <a:gd name="connsiteX7" fmla="*/ 11182033 w 27755024"/>
              <a:gd name="connsiteY7" fmla="*/ 32854444 h 38591528"/>
              <a:gd name="connsiteX8" fmla="*/ 1147636 w 27755024"/>
              <a:gd name="connsiteY8" fmla="*/ 33677848 h 38591528"/>
              <a:gd name="connsiteX9" fmla="*/ 1147636 w 27755024"/>
              <a:gd name="connsiteY9" fmla="*/ 33677848 h 38591528"/>
              <a:gd name="connsiteX10" fmla="*/ 498666 w 27755024"/>
              <a:gd name="connsiteY10" fmla="*/ 33732076 h 38591528"/>
              <a:gd name="connsiteX11" fmla="*/ 0 w 27755024"/>
              <a:gd name="connsiteY11" fmla="*/ 34305292 h 38591528"/>
              <a:gd name="connsiteX12" fmla="*/ 352425 w 27755024"/>
              <a:gd name="connsiteY12" fmla="*/ 34611872 h 38591528"/>
              <a:gd name="connsiteX13" fmla="*/ 18810352 w 27755024"/>
              <a:gd name="connsiteY13" fmla="*/ 33981632 h 38591528"/>
              <a:gd name="connsiteX14" fmla="*/ 21321458 w 27755024"/>
              <a:gd name="connsiteY14" fmla="*/ 16246888 h 38591528"/>
              <a:gd name="connsiteX0" fmla="*/ 27186446 w 27186446"/>
              <a:gd name="connsiteY0" fmla="*/ 3284336 h 38591528"/>
              <a:gd name="connsiteX1" fmla="*/ 27186446 w 27186446"/>
              <a:gd name="connsiteY1" fmla="*/ 3284336 h 38591528"/>
              <a:gd name="connsiteX2" fmla="*/ 11765407 w 27186446"/>
              <a:gd name="connsiteY2" fmla="*/ 2998205 h 38591528"/>
              <a:gd name="connsiteX3" fmla="*/ 10552367 w 27186446"/>
              <a:gd name="connsiteY3" fmla="*/ 21599132 h 38591528"/>
              <a:gd name="connsiteX4" fmla="*/ 10849166 w 27186446"/>
              <a:gd name="connsiteY4" fmla="*/ 22233180 h 38591528"/>
              <a:gd name="connsiteX5" fmla="*/ 11107103 w 27186446"/>
              <a:gd name="connsiteY5" fmla="*/ 22811284 h 38591528"/>
              <a:gd name="connsiteX6" fmla="*/ 11182033 w 27186446"/>
              <a:gd name="connsiteY6" fmla="*/ 32854444 h 38591528"/>
              <a:gd name="connsiteX7" fmla="*/ 1147636 w 27186446"/>
              <a:gd name="connsiteY7" fmla="*/ 33677848 h 38591528"/>
              <a:gd name="connsiteX8" fmla="*/ 1147636 w 27186446"/>
              <a:gd name="connsiteY8" fmla="*/ 33677848 h 38591528"/>
              <a:gd name="connsiteX9" fmla="*/ 498666 w 27186446"/>
              <a:gd name="connsiteY9" fmla="*/ 33732076 h 38591528"/>
              <a:gd name="connsiteX10" fmla="*/ 0 w 27186446"/>
              <a:gd name="connsiteY10" fmla="*/ 34305292 h 38591528"/>
              <a:gd name="connsiteX11" fmla="*/ 352425 w 27186446"/>
              <a:gd name="connsiteY11" fmla="*/ 34611872 h 38591528"/>
              <a:gd name="connsiteX12" fmla="*/ 18810352 w 27186446"/>
              <a:gd name="connsiteY12" fmla="*/ 33981632 h 38591528"/>
              <a:gd name="connsiteX13" fmla="*/ 21321458 w 27186446"/>
              <a:gd name="connsiteY13" fmla="*/ 16246888 h 38591528"/>
              <a:gd name="connsiteX0" fmla="*/ 27186446 w 27186446"/>
              <a:gd name="connsiteY0" fmla="*/ 286131 h 35593323"/>
              <a:gd name="connsiteX1" fmla="*/ 11765407 w 27186446"/>
              <a:gd name="connsiteY1" fmla="*/ 0 h 35593323"/>
              <a:gd name="connsiteX2" fmla="*/ 10552367 w 27186446"/>
              <a:gd name="connsiteY2" fmla="*/ 18600927 h 35593323"/>
              <a:gd name="connsiteX3" fmla="*/ 10849166 w 27186446"/>
              <a:gd name="connsiteY3" fmla="*/ 19234975 h 35593323"/>
              <a:gd name="connsiteX4" fmla="*/ 11107103 w 27186446"/>
              <a:gd name="connsiteY4" fmla="*/ 19813079 h 35593323"/>
              <a:gd name="connsiteX5" fmla="*/ 11182033 w 27186446"/>
              <a:gd name="connsiteY5" fmla="*/ 29856239 h 35593323"/>
              <a:gd name="connsiteX6" fmla="*/ 1147636 w 27186446"/>
              <a:gd name="connsiteY6" fmla="*/ 30679643 h 35593323"/>
              <a:gd name="connsiteX7" fmla="*/ 1147636 w 27186446"/>
              <a:gd name="connsiteY7" fmla="*/ 30679643 h 35593323"/>
              <a:gd name="connsiteX8" fmla="*/ 498666 w 27186446"/>
              <a:gd name="connsiteY8" fmla="*/ 30733871 h 35593323"/>
              <a:gd name="connsiteX9" fmla="*/ 0 w 27186446"/>
              <a:gd name="connsiteY9" fmla="*/ 31307087 h 35593323"/>
              <a:gd name="connsiteX10" fmla="*/ 352425 w 27186446"/>
              <a:gd name="connsiteY10" fmla="*/ 31613667 h 35593323"/>
              <a:gd name="connsiteX11" fmla="*/ 18810352 w 27186446"/>
              <a:gd name="connsiteY11" fmla="*/ 30983427 h 35593323"/>
              <a:gd name="connsiteX12" fmla="*/ 21321458 w 27186446"/>
              <a:gd name="connsiteY12" fmla="*/ 13248683 h 35593323"/>
              <a:gd name="connsiteX0" fmla="*/ 11765407 w 22973184"/>
              <a:gd name="connsiteY0" fmla="*/ 0 h 35593323"/>
              <a:gd name="connsiteX1" fmla="*/ 10552367 w 22973184"/>
              <a:gd name="connsiteY1" fmla="*/ 18600927 h 35593323"/>
              <a:gd name="connsiteX2" fmla="*/ 10849166 w 22973184"/>
              <a:gd name="connsiteY2" fmla="*/ 19234975 h 35593323"/>
              <a:gd name="connsiteX3" fmla="*/ 11107103 w 22973184"/>
              <a:gd name="connsiteY3" fmla="*/ 19813079 h 35593323"/>
              <a:gd name="connsiteX4" fmla="*/ 11182033 w 22973184"/>
              <a:gd name="connsiteY4" fmla="*/ 29856239 h 35593323"/>
              <a:gd name="connsiteX5" fmla="*/ 1147636 w 22973184"/>
              <a:gd name="connsiteY5" fmla="*/ 30679643 h 35593323"/>
              <a:gd name="connsiteX6" fmla="*/ 1147636 w 22973184"/>
              <a:gd name="connsiteY6" fmla="*/ 30679643 h 35593323"/>
              <a:gd name="connsiteX7" fmla="*/ 498666 w 22973184"/>
              <a:gd name="connsiteY7" fmla="*/ 30733871 h 35593323"/>
              <a:gd name="connsiteX8" fmla="*/ 0 w 22973184"/>
              <a:gd name="connsiteY8" fmla="*/ 31307087 h 35593323"/>
              <a:gd name="connsiteX9" fmla="*/ 352425 w 22973184"/>
              <a:gd name="connsiteY9" fmla="*/ 31613667 h 35593323"/>
              <a:gd name="connsiteX10" fmla="*/ 18810352 w 22973184"/>
              <a:gd name="connsiteY10" fmla="*/ 30983427 h 35593323"/>
              <a:gd name="connsiteX11" fmla="*/ 21321458 w 22973184"/>
              <a:gd name="connsiteY11" fmla="*/ 13248683 h 35593323"/>
              <a:gd name="connsiteX0" fmla="*/ 11765407 w 18810352"/>
              <a:gd name="connsiteY0" fmla="*/ 0 h 35593323"/>
              <a:gd name="connsiteX1" fmla="*/ 10552367 w 18810352"/>
              <a:gd name="connsiteY1" fmla="*/ 18600927 h 35593323"/>
              <a:gd name="connsiteX2" fmla="*/ 10849166 w 18810352"/>
              <a:gd name="connsiteY2" fmla="*/ 19234975 h 35593323"/>
              <a:gd name="connsiteX3" fmla="*/ 11107103 w 18810352"/>
              <a:gd name="connsiteY3" fmla="*/ 19813079 h 35593323"/>
              <a:gd name="connsiteX4" fmla="*/ 11182033 w 18810352"/>
              <a:gd name="connsiteY4" fmla="*/ 29856239 h 35593323"/>
              <a:gd name="connsiteX5" fmla="*/ 1147636 w 18810352"/>
              <a:gd name="connsiteY5" fmla="*/ 30679643 h 35593323"/>
              <a:gd name="connsiteX6" fmla="*/ 1147636 w 18810352"/>
              <a:gd name="connsiteY6" fmla="*/ 30679643 h 35593323"/>
              <a:gd name="connsiteX7" fmla="*/ 498666 w 18810352"/>
              <a:gd name="connsiteY7" fmla="*/ 30733871 h 35593323"/>
              <a:gd name="connsiteX8" fmla="*/ 0 w 18810352"/>
              <a:gd name="connsiteY8" fmla="*/ 31307087 h 35593323"/>
              <a:gd name="connsiteX9" fmla="*/ 352425 w 18810352"/>
              <a:gd name="connsiteY9" fmla="*/ 31613667 h 35593323"/>
              <a:gd name="connsiteX10" fmla="*/ 18810352 w 18810352"/>
              <a:gd name="connsiteY10" fmla="*/ 30983427 h 35593323"/>
              <a:gd name="connsiteX0" fmla="*/ 11765407 w 12618992"/>
              <a:gd name="connsiteY0" fmla="*/ 0 h 32459785"/>
              <a:gd name="connsiteX1" fmla="*/ 10552367 w 12618992"/>
              <a:gd name="connsiteY1" fmla="*/ 18600927 h 32459785"/>
              <a:gd name="connsiteX2" fmla="*/ 10849166 w 12618992"/>
              <a:gd name="connsiteY2" fmla="*/ 19234975 h 32459785"/>
              <a:gd name="connsiteX3" fmla="*/ 11107103 w 12618992"/>
              <a:gd name="connsiteY3" fmla="*/ 19813079 h 32459785"/>
              <a:gd name="connsiteX4" fmla="*/ 11182033 w 12618992"/>
              <a:gd name="connsiteY4" fmla="*/ 29856239 h 32459785"/>
              <a:gd name="connsiteX5" fmla="*/ 1147636 w 12618992"/>
              <a:gd name="connsiteY5" fmla="*/ 30679643 h 32459785"/>
              <a:gd name="connsiteX6" fmla="*/ 1147636 w 12618992"/>
              <a:gd name="connsiteY6" fmla="*/ 30679643 h 32459785"/>
              <a:gd name="connsiteX7" fmla="*/ 498666 w 12618992"/>
              <a:gd name="connsiteY7" fmla="*/ 30733871 h 32459785"/>
              <a:gd name="connsiteX8" fmla="*/ 0 w 12618992"/>
              <a:gd name="connsiteY8" fmla="*/ 31307087 h 32459785"/>
              <a:gd name="connsiteX9" fmla="*/ 352425 w 12618992"/>
              <a:gd name="connsiteY9" fmla="*/ 31613667 h 32459785"/>
              <a:gd name="connsiteX0" fmla="*/ 11765407 w 12618992"/>
              <a:gd name="connsiteY0" fmla="*/ 0 h 32459785"/>
              <a:gd name="connsiteX1" fmla="*/ 10552367 w 12618992"/>
              <a:gd name="connsiteY1" fmla="*/ 18600927 h 32459785"/>
              <a:gd name="connsiteX2" fmla="*/ 10849166 w 12618992"/>
              <a:gd name="connsiteY2" fmla="*/ 19234975 h 32459785"/>
              <a:gd name="connsiteX3" fmla="*/ 11107103 w 12618992"/>
              <a:gd name="connsiteY3" fmla="*/ 19813079 h 32459785"/>
              <a:gd name="connsiteX4" fmla="*/ 11182033 w 12618992"/>
              <a:gd name="connsiteY4" fmla="*/ 29856239 h 32459785"/>
              <a:gd name="connsiteX5" fmla="*/ 1147636 w 12618992"/>
              <a:gd name="connsiteY5" fmla="*/ 30679643 h 32459785"/>
              <a:gd name="connsiteX6" fmla="*/ 1147636 w 12618992"/>
              <a:gd name="connsiteY6" fmla="*/ 30679643 h 32459785"/>
              <a:gd name="connsiteX7" fmla="*/ 498666 w 12618992"/>
              <a:gd name="connsiteY7" fmla="*/ 30733871 h 32459785"/>
              <a:gd name="connsiteX8" fmla="*/ 0 w 12618992"/>
              <a:gd name="connsiteY8" fmla="*/ 31307087 h 32459785"/>
              <a:gd name="connsiteX0" fmla="*/ 11266741 w 12120326"/>
              <a:gd name="connsiteY0" fmla="*/ 0 h 32459785"/>
              <a:gd name="connsiteX1" fmla="*/ 10053701 w 12120326"/>
              <a:gd name="connsiteY1" fmla="*/ 18600927 h 32459785"/>
              <a:gd name="connsiteX2" fmla="*/ 10350500 w 12120326"/>
              <a:gd name="connsiteY2" fmla="*/ 19234975 h 32459785"/>
              <a:gd name="connsiteX3" fmla="*/ 10608437 w 12120326"/>
              <a:gd name="connsiteY3" fmla="*/ 19813079 h 32459785"/>
              <a:gd name="connsiteX4" fmla="*/ 10683367 w 12120326"/>
              <a:gd name="connsiteY4" fmla="*/ 29856239 h 32459785"/>
              <a:gd name="connsiteX5" fmla="*/ 648970 w 12120326"/>
              <a:gd name="connsiteY5" fmla="*/ 30679643 h 32459785"/>
              <a:gd name="connsiteX6" fmla="*/ 648970 w 12120326"/>
              <a:gd name="connsiteY6" fmla="*/ 30679643 h 32459785"/>
              <a:gd name="connsiteX7" fmla="*/ 0 w 12120326"/>
              <a:gd name="connsiteY7" fmla="*/ 30733871 h 32459785"/>
              <a:gd name="connsiteX0" fmla="*/ 10617771 w 11471356"/>
              <a:gd name="connsiteY0" fmla="*/ 0 h 32459785"/>
              <a:gd name="connsiteX1" fmla="*/ 9404731 w 11471356"/>
              <a:gd name="connsiteY1" fmla="*/ 18600927 h 32459785"/>
              <a:gd name="connsiteX2" fmla="*/ 9701530 w 11471356"/>
              <a:gd name="connsiteY2" fmla="*/ 19234975 h 32459785"/>
              <a:gd name="connsiteX3" fmla="*/ 9959467 w 11471356"/>
              <a:gd name="connsiteY3" fmla="*/ 19813079 h 32459785"/>
              <a:gd name="connsiteX4" fmla="*/ 10034397 w 11471356"/>
              <a:gd name="connsiteY4" fmla="*/ 29856239 h 32459785"/>
              <a:gd name="connsiteX5" fmla="*/ 0 w 11471356"/>
              <a:gd name="connsiteY5" fmla="*/ 30679643 h 32459785"/>
              <a:gd name="connsiteX6" fmla="*/ 0 w 11471356"/>
              <a:gd name="connsiteY6" fmla="*/ 30679643 h 32459785"/>
              <a:gd name="connsiteX0" fmla="*/ 10617771 w 11471356"/>
              <a:gd name="connsiteY0" fmla="*/ 0 h 32459785"/>
              <a:gd name="connsiteX1" fmla="*/ 9404731 w 11471356"/>
              <a:gd name="connsiteY1" fmla="*/ 18600927 h 32459785"/>
              <a:gd name="connsiteX2" fmla="*/ 9701530 w 11471356"/>
              <a:gd name="connsiteY2" fmla="*/ 19234975 h 32459785"/>
              <a:gd name="connsiteX3" fmla="*/ 9959467 w 11471356"/>
              <a:gd name="connsiteY3" fmla="*/ 19813079 h 32459785"/>
              <a:gd name="connsiteX4" fmla="*/ 10034397 w 11471356"/>
              <a:gd name="connsiteY4" fmla="*/ 29856239 h 32459785"/>
              <a:gd name="connsiteX5" fmla="*/ 0 w 11471356"/>
              <a:gd name="connsiteY5" fmla="*/ 30679643 h 32459785"/>
              <a:gd name="connsiteX0" fmla="*/ 3926976 w 4780561"/>
              <a:gd name="connsiteY0" fmla="*/ 0 h 29856239"/>
              <a:gd name="connsiteX1" fmla="*/ 2713936 w 4780561"/>
              <a:gd name="connsiteY1" fmla="*/ 18600927 h 29856239"/>
              <a:gd name="connsiteX2" fmla="*/ 3010735 w 4780561"/>
              <a:gd name="connsiteY2" fmla="*/ 19234975 h 29856239"/>
              <a:gd name="connsiteX3" fmla="*/ 3268672 w 4780561"/>
              <a:gd name="connsiteY3" fmla="*/ 19813079 h 29856239"/>
              <a:gd name="connsiteX4" fmla="*/ 3343602 w 4780561"/>
              <a:gd name="connsiteY4" fmla="*/ 29856239 h 29856239"/>
              <a:gd name="connsiteX0" fmla="*/ 3926976 w 3926976"/>
              <a:gd name="connsiteY0" fmla="*/ 0 h 19813079"/>
              <a:gd name="connsiteX1" fmla="*/ 2713936 w 3926976"/>
              <a:gd name="connsiteY1" fmla="*/ 18600927 h 19813079"/>
              <a:gd name="connsiteX2" fmla="*/ 3010735 w 3926976"/>
              <a:gd name="connsiteY2" fmla="*/ 19234975 h 19813079"/>
              <a:gd name="connsiteX3" fmla="*/ 3268672 w 3926976"/>
              <a:gd name="connsiteY3" fmla="*/ 19813079 h 19813079"/>
              <a:gd name="connsiteX0" fmla="*/ 3926976 w 3926976"/>
              <a:gd name="connsiteY0" fmla="*/ 0 h 19234975"/>
              <a:gd name="connsiteX1" fmla="*/ 2713936 w 3926976"/>
              <a:gd name="connsiteY1" fmla="*/ 18600927 h 19234975"/>
              <a:gd name="connsiteX2" fmla="*/ 3010735 w 3926976"/>
              <a:gd name="connsiteY2" fmla="*/ 19234975 h 19234975"/>
              <a:gd name="connsiteX0" fmla="*/ 3926976 w 3926976"/>
              <a:gd name="connsiteY0" fmla="*/ 0 h 18600927"/>
              <a:gd name="connsiteX1" fmla="*/ 2713936 w 3926976"/>
              <a:gd name="connsiteY1" fmla="*/ 18600927 h 1860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26976" h="18600927">
                <a:moveTo>
                  <a:pt x="3926976" y="0"/>
                </a:moveTo>
                <a:cubicBezTo>
                  <a:pt x="-3189659" y="6329680"/>
                  <a:pt x="1253753" y="15565819"/>
                  <a:pt x="2713936" y="18600927"/>
                </a:cubicBezTo>
              </a:path>
            </a:pathLst>
          </a:custGeom>
          <a:noFill/>
          <a:ln w="317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EF527-8662-5751-43FD-20FB2F3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697591"/>
            <a:ext cx="10498354" cy="63850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2BF3A-8C5B-E78F-4022-12EE96CDA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vider slide cur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1366CC-4F19-F6E3-2FEE-B3F05502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65"/>
          <a:stretch/>
        </p:blipFill>
        <p:spPr>
          <a:xfrm>
            <a:off x="-1" y="87776"/>
            <a:ext cx="12192001" cy="6453701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C79FDAC-1AE3-8D93-CC1C-C2AF810B6F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705" t="80972"/>
          <a:stretch/>
        </p:blipFill>
        <p:spPr>
          <a:xfrm>
            <a:off x="9351818" y="5553074"/>
            <a:ext cx="2840182" cy="1304925"/>
          </a:xfrm>
          <a:prstGeom prst="rect">
            <a:avLst/>
          </a:prstGeom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08A9B780-A73C-9A0B-CDA0-8014F097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1141995"/>
            <a:ext cx="8140090" cy="777657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BF8A8BA-8A19-6BBD-F207-C877957D7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2216595"/>
            <a:ext cx="4903466" cy="936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588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 with 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EF527-8662-5751-43FD-20FB2F3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659491"/>
            <a:ext cx="6260925" cy="63850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2BF3A-8C5B-E78F-4022-12EE96CDA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29EDC04C-79A9-9541-82F5-51F27247C837}" type="slidenum">
              <a:rPr lang="en-US" smtClean="0"/>
              <a:pPr algn="l"/>
              <a:t>‹#›</a:t>
            </a:fld>
            <a:r>
              <a:rPr lang="en-US"/>
              <a:t>. Confidential.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C7217C-8EDA-F57C-E177-C3EDEC3BE3F0}"/>
              </a:ext>
            </a:extLst>
          </p:cNvPr>
          <p:cNvGrpSpPr/>
          <p:nvPr userDrawn="1"/>
        </p:nvGrpSpPr>
        <p:grpSpPr>
          <a:xfrm>
            <a:off x="2520505" y="-1825080"/>
            <a:ext cx="14271370" cy="18469076"/>
            <a:chOff x="2520505" y="-1825080"/>
            <a:chExt cx="14271370" cy="18469076"/>
          </a:xfrm>
          <a:solidFill>
            <a:schemeClr val="accent2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5EC8F60-7AD1-564F-7585-E1CF2D1FDCBD}"/>
                </a:ext>
              </a:extLst>
            </p:cNvPr>
            <p:cNvSpPr/>
            <p:nvPr/>
          </p:nvSpPr>
          <p:spPr>
            <a:xfrm>
              <a:off x="2520505" y="-1825080"/>
              <a:ext cx="14271370" cy="18469076"/>
            </a:xfrm>
            <a:custGeom>
              <a:avLst/>
              <a:gdLst>
                <a:gd name="connsiteX0" fmla="*/ 9033129 w 14271370"/>
                <a:gd name="connsiteY0" fmla="*/ 7285827 h 18469076"/>
                <a:gd name="connsiteX1" fmla="*/ 10307193 w 14271370"/>
                <a:gd name="connsiteY1" fmla="*/ 1344767 h 18469076"/>
                <a:gd name="connsiteX2" fmla="*/ 13711301 w 14271370"/>
                <a:gd name="connsiteY2" fmla="*/ 2351305 h 18469076"/>
                <a:gd name="connsiteX3" fmla="*/ 13711301 w 14271370"/>
                <a:gd name="connsiteY3" fmla="*/ 2351305 h 18469076"/>
                <a:gd name="connsiteX4" fmla="*/ 14028928 w 14271370"/>
                <a:gd name="connsiteY4" fmla="*/ 2343876 h 18469076"/>
                <a:gd name="connsiteX5" fmla="*/ 14271370 w 14271370"/>
                <a:gd name="connsiteY5" fmla="*/ 2094511 h 18469076"/>
                <a:gd name="connsiteX6" fmla="*/ 14010196 w 14271370"/>
                <a:gd name="connsiteY6" fmla="*/ 1818477 h 18469076"/>
                <a:gd name="connsiteX7" fmla="*/ 14010196 w 14271370"/>
                <a:gd name="connsiteY7" fmla="*/ 1818477 h 18469076"/>
                <a:gd name="connsiteX8" fmla="*/ 6543231 w 14271370"/>
                <a:gd name="connsiteY8" fmla="*/ 1265773 h 18469076"/>
                <a:gd name="connsiteX9" fmla="*/ 5455920 w 14271370"/>
                <a:gd name="connsiteY9" fmla="*/ 10249181 h 18469076"/>
                <a:gd name="connsiteX10" fmla="*/ 5582793 w 14271370"/>
                <a:gd name="connsiteY10" fmla="*/ 10564459 h 18469076"/>
                <a:gd name="connsiteX11" fmla="*/ 5692267 w 14271370"/>
                <a:gd name="connsiteY11" fmla="*/ 10851606 h 18469076"/>
                <a:gd name="connsiteX12" fmla="*/ 5458968 w 14271370"/>
                <a:gd name="connsiteY12" fmla="*/ 15721611 h 18469076"/>
                <a:gd name="connsiteX13" fmla="*/ 573151 w 14271370"/>
                <a:gd name="connsiteY13" fmla="*/ 15851342 h 18469076"/>
                <a:gd name="connsiteX14" fmla="*/ 573151 w 14271370"/>
                <a:gd name="connsiteY14" fmla="*/ 15851342 h 18469076"/>
                <a:gd name="connsiteX15" fmla="*/ 257112 w 14271370"/>
                <a:gd name="connsiteY15" fmla="*/ 15860232 h 18469076"/>
                <a:gd name="connsiteX16" fmla="*/ 0 w 14271370"/>
                <a:gd name="connsiteY16" fmla="*/ 16124709 h 18469076"/>
                <a:gd name="connsiteX17" fmla="*/ 162560 w 14271370"/>
                <a:gd name="connsiteY17" fmla="*/ 16282761 h 18469076"/>
                <a:gd name="connsiteX18" fmla="*/ 9126157 w 14271370"/>
                <a:gd name="connsiteY18" fmla="*/ 16472816 h 18469076"/>
                <a:gd name="connsiteX19" fmla="*/ 9033129 w 14271370"/>
                <a:gd name="connsiteY19" fmla="*/ 7285954 h 1846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271370" h="18469076">
                  <a:moveTo>
                    <a:pt x="9033129" y="7285827"/>
                  </a:moveTo>
                  <a:cubicBezTo>
                    <a:pt x="7995158" y="4793579"/>
                    <a:pt x="8566658" y="2128420"/>
                    <a:pt x="10307193" y="1344767"/>
                  </a:cubicBezTo>
                  <a:cubicBezTo>
                    <a:pt x="11862944" y="644298"/>
                    <a:pt x="13693013" y="2334160"/>
                    <a:pt x="13711301" y="2351305"/>
                  </a:cubicBezTo>
                  <a:lnTo>
                    <a:pt x="13711301" y="2351305"/>
                  </a:lnTo>
                  <a:cubicBezTo>
                    <a:pt x="13801470" y="2435824"/>
                    <a:pt x="13942758" y="2432522"/>
                    <a:pt x="14028928" y="2343876"/>
                  </a:cubicBezTo>
                  <a:lnTo>
                    <a:pt x="14271370" y="2094511"/>
                  </a:lnTo>
                  <a:cubicBezTo>
                    <a:pt x="14271370" y="2094511"/>
                    <a:pt x="14086713" y="1892835"/>
                    <a:pt x="14010196" y="1818477"/>
                  </a:cubicBezTo>
                  <a:lnTo>
                    <a:pt x="14010196" y="1818477"/>
                  </a:lnTo>
                  <a:cubicBezTo>
                    <a:pt x="13397039" y="1222402"/>
                    <a:pt x="10155364" y="-1605380"/>
                    <a:pt x="6543231" y="1265773"/>
                  </a:cubicBezTo>
                  <a:cubicBezTo>
                    <a:pt x="2923858" y="4142704"/>
                    <a:pt x="4829683" y="8738834"/>
                    <a:pt x="5455920" y="10249181"/>
                  </a:cubicBezTo>
                  <a:cubicBezTo>
                    <a:pt x="5511674" y="10383611"/>
                    <a:pt x="5555933" y="10490100"/>
                    <a:pt x="5582793" y="10564459"/>
                  </a:cubicBezTo>
                  <a:cubicBezTo>
                    <a:pt x="5612448" y="10646818"/>
                    <a:pt x="5649976" y="10743084"/>
                    <a:pt x="5692267" y="10851606"/>
                  </a:cubicBezTo>
                  <a:cubicBezTo>
                    <a:pt x="6085396" y="11859287"/>
                    <a:pt x="6902641" y="13954787"/>
                    <a:pt x="5458968" y="15721611"/>
                  </a:cubicBezTo>
                  <a:cubicBezTo>
                    <a:pt x="3109151" y="18130230"/>
                    <a:pt x="675704" y="15945575"/>
                    <a:pt x="573151" y="15851342"/>
                  </a:cubicBezTo>
                  <a:lnTo>
                    <a:pt x="573151" y="15851342"/>
                  </a:lnTo>
                  <a:cubicBezTo>
                    <a:pt x="482791" y="15768284"/>
                    <a:pt x="342710" y="15772220"/>
                    <a:pt x="257112" y="15860232"/>
                  </a:cubicBezTo>
                  <a:lnTo>
                    <a:pt x="0" y="16124709"/>
                  </a:lnTo>
                  <a:lnTo>
                    <a:pt x="162560" y="16282761"/>
                  </a:lnTo>
                  <a:cubicBezTo>
                    <a:pt x="3090609" y="19129148"/>
                    <a:pt x="6441440" y="19200142"/>
                    <a:pt x="9126157" y="16472816"/>
                  </a:cubicBezTo>
                  <a:cubicBezTo>
                    <a:pt x="11451273" y="14110743"/>
                    <a:pt x="10297795" y="10322397"/>
                    <a:pt x="9033129" y="728595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32CDB32-CBA4-0EC2-3D19-F4458F0CD112}"/>
                </a:ext>
              </a:extLst>
            </p:cNvPr>
            <p:cNvSpPr/>
            <p:nvPr/>
          </p:nvSpPr>
          <p:spPr>
            <a:xfrm>
              <a:off x="9412097" y="4635"/>
              <a:ext cx="2779903" cy="6853364"/>
            </a:xfrm>
            <a:custGeom>
              <a:avLst/>
              <a:gdLst>
                <a:gd name="connsiteX0" fmla="*/ 0 w 2779903"/>
                <a:gd name="connsiteY0" fmla="*/ 0 h 6853364"/>
                <a:gd name="connsiteX1" fmla="*/ 2779903 w 2779903"/>
                <a:gd name="connsiteY1" fmla="*/ 0 h 6853364"/>
                <a:gd name="connsiteX2" fmla="*/ 2779903 w 2779903"/>
                <a:gd name="connsiteY2" fmla="*/ 6853365 h 6853364"/>
                <a:gd name="connsiteX3" fmla="*/ 0 w 2779903"/>
                <a:gd name="connsiteY3" fmla="*/ 6853365 h 685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903" h="6853364">
                  <a:moveTo>
                    <a:pt x="0" y="0"/>
                  </a:moveTo>
                  <a:lnTo>
                    <a:pt x="2779903" y="0"/>
                  </a:lnTo>
                  <a:lnTo>
                    <a:pt x="2779903" y="6853365"/>
                  </a:lnTo>
                  <a:lnTo>
                    <a:pt x="0" y="6853365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BBEFB317-BC3B-1486-CB5F-39815AA10A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6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vider slide cur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1366CC-4F19-F6E3-2FEE-B3F05502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65"/>
          <a:stretch/>
        </p:blipFill>
        <p:spPr>
          <a:xfrm>
            <a:off x="-1" y="87776"/>
            <a:ext cx="12192001" cy="6453701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C79FDAC-1AE3-8D93-CC1C-C2AF810B6F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705" t="80972"/>
          <a:stretch/>
        </p:blipFill>
        <p:spPr>
          <a:xfrm>
            <a:off x="9351818" y="5553074"/>
            <a:ext cx="2840182" cy="1304925"/>
          </a:xfrm>
          <a:prstGeom prst="rect">
            <a:avLst/>
          </a:prstGeom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08A9B780-A73C-9A0B-CDA0-8014F097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1141995"/>
            <a:ext cx="8140090" cy="777657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BF8A8BA-8A19-6BBD-F207-C877957D7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2216595"/>
            <a:ext cx="4903466" cy="936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588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 slide cur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1366CC-4F19-F6E3-2FEE-B3F05502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65"/>
          <a:stretch/>
        </p:blipFill>
        <p:spPr>
          <a:xfrm>
            <a:off x="-1" y="87776"/>
            <a:ext cx="12192001" cy="6453701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C79FDAC-1AE3-8D93-CC1C-C2AF810B6F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705" t="80972"/>
          <a:stretch/>
        </p:blipFill>
        <p:spPr>
          <a:xfrm>
            <a:off x="9351818" y="5553074"/>
            <a:ext cx="2840182" cy="1304925"/>
          </a:xfrm>
          <a:prstGeom prst="rect">
            <a:avLst/>
          </a:prstGeom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08A9B780-A73C-9A0B-CDA0-8014F097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1141995"/>
            <a:ext cx="8140090" cy="777657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BF8A8BA-8A19-6BBD-F207-C877957D7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2216595"/>
            <a:ext cx="4903466" cy="936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588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slide cur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1366CC-4F19-F6E3-2FEE-B3F05502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65"/>
          <a:stretch/>
        </p:blipFill>
        <p:spPr>
          <a:xfrm>
            <a:off x="-1" y="87776"/>
            <a:ext cx="12192001" cy="6453701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C79FDAC-1AE3-8D93-CC1C-C2AF810B6F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705" t="80972"/>
          <a:stretch/>
        </p:blipFill>
        <p:spPr>
          <a:xfrm>
            <a:off x="9351818" y="5553074"/>
            <a:ext cx="2840182" cy="1304925"/>
          </a:xfrm>
          <a:prstGeom prst="rect">
            <a:avLst/>
          </a:prstGeom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08A9B780-A73C-9A0B-CDA0-8014F097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1141995"/>
            <a:ext cx="8140090" cy="777657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BF8A8BA-8A19-6BBD-F207-C877957D7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2216595"/>
            <a:ext cx="4903466" cy="936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588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cur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1366CC-4F19-F6E3-2FEE-B3F05502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65"/>
          <a:stretch/>
        </p:blipFill>
        <p:spPr>
          <a:xfrm>
            <a:off x="-1" y="87776"/>
            <a:ext cx="12192001" cy="6453701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C79FDAC-1AE3-8D93-CC1C-C2AF810B6F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705" t="80972"/>
          <a:stretch/>
        </p:blipFill>
        <p:spPr>
          <a:xfrm>
            <a:off x="9351818" y="5553074"/>
            <a:ext cx="2840182" cy="1304925"/>
          </a:xfrm>
          <a:prstGeom prst="rect">
            <a:avLst/>
          </a:prstGeom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08A9B780-A73C-9A0B-CDA0-8014F097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9" y="1141995"/>
            <a:ext cx="8140090" cy="777657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BF8A8BA-8A19-6BBD-F207-C877957D7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2216595"/>
            <a:ext cx="4903466" cy="936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588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 Content Slide">
    <p:bg>
      <p:bgPr>
        <a:solidFill>
          <a:srgbClr val="EC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2043" y="62323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Client Confidential. </a:t>
            </a:r>
            <a:fld id="{29EDC04C-79A9-9541-82F5-51F27247C837}" type="slidenum">
              <a:rPr lang="en-US" b="1" smtClean="0"/>
              <a:pPr/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55653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bg>
      <p:bgPr>
        <a:solidFill>
          <a:srgbClr val="EC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2043" y="62323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Client Confidential. </a:t>
            </a:r>
            <a:fld id="{29EDC04C-79A9-9541-82F5-51F27247C837}" type="slidenum">
              <a:rPr lang="en-US" b="1" smtClean="0"/>
              <a:pPr/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7665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theme" Target="../theme/theme10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8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019FC6C2-8301-AC27-7B07-E6B6784FCB6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3859" y="705985"/>
            <a:ext cx="8116424" cy="6385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859" y="1736725"/>
            <a:ext cx="10498354" cy="4176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7013" y="62448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2"/>
                </a:solidFill>
                <a:latin typeface="Avenir Next LT Pro" panose="020B0504020202020204" pitchFamily="34" charset="77"/>
                <a:ea typeface="Avenir Next LT Pro" panose="020B0504020202020204" pitchFamily="34" charset="77"/>
                <a:cs typeface="Avenir Next LT Pro" panose="020B0504020202020204" pitchFamily="34" charset="77"/>
              </a:defRPr>
            </a:lvl1pPr>
          </a:lstStyle>
          <a:p>
            <a:pPr algn="l"/>
            <a:fld id="{29EDC04C-79A9-9541-82F5-51F27247C837}" type="slidenum">
              <a:rPr lang="en-US" smtClean="0"/>
              <a:pPr algn="l"/>
              <a:t>‹#›</a:t>
            </a:fld>
            <a:r>
              <a:rPr lang="en-US"/>
              <a:t>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16381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828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1pPr>
      <a:lvl2pPr marL="719121" indent="-30638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2pPr>
      <a:lvl3pPr marL="1023913" indent="-304792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stem Font Regular"/>
        <a:buChar char="–"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3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4088">
          <p15:clr>
            <a:srgbClr val="F26B43"/>
          </p15:clr>
        </p15:guide>
        <p15:guide id="4" pos="529">
          <p15:clr>
            <a:srgbClr val="F26B43"/>
          </p15:clr>
        </p15:guide>
        <p15:guide id="5" pos="7151">
          <p15:clr>
            <a:srgbClr val="F26B43"/>
          </p15:clr>
        </p15:guide>
        <p15:guide id="6" orient="horz" pos="754">
          <p15:clr>
            <a:srgbClr val="F26B43"/>
          </p15:clr>
        </p15:guide>
        <p15:guide id="7" orient="horz" pos="3725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3498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019FC6C2-8301-AC27-7B07-E6B6784FCB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80667" t="86227"/>
          <a:stretch/>
        </p:blipFill>
        <p:spPr>
          <a:xfrm>
            <a:off x="9834880" y="5913438"/>
            <a:ext cx="2357120" cy="94456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3859" y="705985"/>
            <a:ext cx="8116424" cy="6385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859" y="1736725"/>
            <a:ext cx="10498354" cy="4176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7013" y="62448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2"/>
                </a:solidFill>
                <a:latin typeface="Avenir Next LT Pro" panose="020B0504020202020204" pitchFamily="34" charset="77"/>
                <a:ea typeface="Avenir Next LT Pro" panose="020B0504020202020204" pitchFamily="34" charset="77"/>
                <a:cs typeface="Avenir Next LT Pro" panose="020B0504020202020204" pitchFamily="34" charset="77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EDC04C-79A9-9541-82F5-51F27247C8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venir Next LT Pro" panose="020B0504020202020204" pitchFamily="34" charset="77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3092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8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1pPr>
      <a:lvl2pPr marL="719121" indent="-30638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2pPr>
      <a:lvl3pPr marL="1023913" indent="-304792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stem Font Regular"/>
        <a:buChar char="–"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3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4088">
          <p15:clr>
            <a:srgbClr val="F26B43"/>
          </p15:clr>
        </p15:guide>
        <p15:guide id="4" pos="529">
          <p15:clr>
            <a:srgbClr val="F26B43"/>
          </p15:clr>
        </p15:guide>
        <p15:guide id="5" pos="7151">
          <p15:clr>
            <a:srgbClr val="F26B43"/>
          </p15:clr>
        </p15:guide>
        <p15:guide id="6" orient="horz" pos="754">
          <p15:clr>
            <a:srgbClr val="F26B43"/>
          </p15:clr>
        </p15:guide>
        <p15:guide id="7" orient="horz" pos="3725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3498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019FC6C2-8301-AC27-7B07-E6B6784FCB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80667" t="86227"/>
          <a:stretch/>
        </p:blipFill>
        <p:spPr>
          <a:xfrm>
            <a:off x="9834880" y="5913438"/>
            <a:ext cx="2357120" cy="94456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3859" y="705985"/>
            <a:ext cx="8116424" cy="6385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859" y="1736725"/>
            <a:ext cx="10498354" cy="4176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7013" y="62448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2"/>
                </a:solidFill>
                <a:latin typeface="Avenir Next LT Pro" panose="020B0504020202020204" pitchFamily="34" charset="77"/>
                <a:ea typeface="Avenir Next LT Pro" panose="020B0504020202020204" pitchFamily="34" charset="77"/>
                <a:cs typeface="Avenir Next LT Pro" panose="020B0504020202020204" pitchFamily="34" charset="77"/>
              </a:defRPr>
            </a:lvl1pPr>
          </a:lstStyle>
          <a:p>
            <a:pPr algn="l"/>
            <a:fld id="{29EDC04C-79A9-9541-82F5-51F27247C837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5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825" r:id="rId7"/>
    <p:sldLayoutId id="2147483824" r:id="rId8"/>
    <p:sldLayoutId id="2147483823" r:id="rId9"/>
    <p:sldLayoutId id="2147483822" r:id="rId10"/>
    <p:sldLayoutId id="214748369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1pPr>
      <a:lvl2pPr marL="719121" indent="-30638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2pPr>
      <a:lvl3pPr marL="1023913" indent="-304792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stem Font Regular"/>
        <a:buChar char="–"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3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4088">
          <p15:clr>
            <a:srgbClr val="F26B43"/>
          </p15:clr>
        </p15:guide>
        <p15:guide id="4" pos="529">
          <p15:clr>
            <a:srgbClr val="F26B43"/>
          </p15:clr>
        </p15:guide>
        <p15:guide id="5" pos="7151">
          <p15:clr>
            <a:srgbClr val="F26B43"/>
          </p15:clr>
        </p15:guide>
        <p15:guide id="6" orient="horz" pos="754">
          <p15:clr>
            <a:srgbClr val="F26B43"/>
          </p15:clr>
        </p15:guide>
        <p15:guide id="7" orient="horz" pos="3725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349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3859" y="705985"/>
            <a:ext cx="8116424" cy="6385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859" y="1736725"/>
            <a:ext cx="10498354" cy="4176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7721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1pPr>
      <a:lvl2pPr marL="719121" indent="-30638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2pPr>
      <a:lvl3pPr marL="1023913" indent="-304792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stem Font Regular"/>
        <a:buChar char="–"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3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4088">
          <p15:clr>
            <a:srgbClr val="F26B43"/>
          </p15:clr>
        </p15:guide>
        <p15:guide id="4" pos="529">
          <p15:clr>
            <a:srgbClr val="F26B43"/>
          </p15:clr>
        </p15:guide>
        <p15:guide id="5" pos="7151">
          <p15:clr>
            <a:srgbClr val="F26B43"/>
          </p15:clr>
        </p15:guide>
        <p15:guide id="6" orient="horz" pos="754">
          <p15:clr>
            <a:srgbClr val="F26B43"/>
          </p15:clr>
        </p15:guide>
        <p15:guide id="7" orient="horz" pos="3725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349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019FC6C2-8301-AC27-7B07-E6B6784FCB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80667" t="86227"/>
          <a:stretch/>
        </p:blipFill>
        <p:spPr>
          <a:xfrm>
            <a:off x="9834880" y="5913438"/>
            <a:ext cx="2357120" cy="94456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3859" y="705985"/>
            <a:ext cx="8116424" cy="6385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859" y="1736725"/>
            <a:ext cx="10498354" cy="4176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7013" y="62448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2"/>
                </a:solidFill>
                <a:latin typeface="Avenir Next LT Pro" panose="020B0504020202020204" pitchFamily="34" charset="77"/>
                <a:ea typeface="Avenir Next LT Pro" panose="020B0504020202020204" pitchFamily="34" charset="77"/>
                <a:cs typeface="Avenir Next LT Pro" panose="020B0504020202020204" pitchFamily="34" charset="77"/>
              </a:defRPr>
            </a:lvl1pPr>
          </a:lstStyle>
          <a:p>
            <a:pPr algn="l"/>
            <a:fld id="{29EDC04C-79A9-9541-82F5-51F27247C837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1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1pPr>
      <a:lvl2pPr marL="719121" indent="-30638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2pPr>
      <a:lvl3pPr marL="1023913" indent="-304792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stem Font Regular"/>
        <a:buChar char="–"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3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4088">
          <p15:clr>
            <a:srgbClr val="F26B43"/>
          </p15:clr>
        </p15:guide>
        <p15:guide id="4" pos="529">
          <p15:clr>
            <a:srgbClr val="F26B43"/>
          </p15:clr>
        </p15:guide>
        <p15:guide id="5" pos="7151">
          <p15:clr>
            <a:srgbClr val="F26B43"/>
          </p15:clr>
        </p15:guide>
        <p15:guide id="6" orient="horz" pos="754">
          <p15:clr>
            <a:srgbClr val="F26B43"/>
          </p15:clr>
        </p15:guide>
        <p15:guide id="7" orient="horz" pos="3725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349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3859" y="705985"/>
            <a:ext cx="8116424" cy="6385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859" y="1736725"/>
            <a:ext cx="10498354" cy="4176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846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1pPr>
      <a:lvl2pPr marL="719121" indent="-30638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2pPr>
      <a:lvl3pPr marL="1023913" indent="-304792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stem Font Regular"/>
        <a:buChar char="–"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3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4088">
          <p15:clr>
            <a:srgbClr val="F26B43"/>
          </p15:clr>
        </p15:guide>
        <p15:guide id="4" pos="529">
          <p15:clr>
            <a:srgbClr val="F26B43"/>
          </p15:clr>
        </p15:guide>
        <p15:guide id="5" pos="7151">
          <p15:clr>
            <a:srgbClr val="F26B43"/>
          </p15:clr>
        </p15:guide>
        <p15:guide id="6" orient="horz" pos="754">
          <p15:clr>
            <a:srgbClr val="F26B43"/>
          </p15:clr>
        </p15:guide>
        <p15:guide id="7" orient="horz" pos="3725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349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019FC6C2-8301-AC27-7B07-E6B6784FCB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0667" t="86227"/>
          <a:stretch/>
        </p:blipFill>
        <p:spPr>
          <a:xfrm>
            <a:off x="9834880" y="5913438"/>
            <a:ext cx="2357120" cy="94456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3859" y="705985"/>
            <a:ext cx="8116424" cy="6385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859" y="1736725"/>
            <a:ext cx="10498354" cy="4176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7013" y="62448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2"/>
                </a:solidFill>
                <a:latin typeface="Avenir Next LT Pro" panose="020B0504020202020204" pitchFamily="34" charset="77"/>
                <a:ea typeface="Avenir Next LT Pro" panose="020B0504020202020204" pitchFamily="34" charset="77"/>
                <a:cs typeface="Avenir Next LT Pro" panose="020B0504020202020204" pitchFamily="34" charset="77"/>
              </a:defRPr>
            </a:lvl1pPr>
          </a:lstStyle>
          <a:p>
            <a:pPr algn="l"/>
            <a:fld id="{29EDC04C-79A9-9541-82F5-51F27247C837}" type="slidenum">
              <a:rPr lang="en-US" smtClean="0"/>
              <a:pPr algn="l"/>
              <a:t>‹#›</a:t>
            </a:fld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2830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1pPr>
      <a:lvl2pPr marL="719121" indent="-30638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2pPr>
      <a:lvl3pPr marL="1023913" indent="-304792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stem Font Regular"/>
        <a:buChar char="–"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3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4088">
          <p15:clr>
            <a:srgbClr val="F26B43"/>
          </p15:clr>
        </p15:guide>
        <p15:guide id="4" pos="529">
          <p15:clr>
            <a:srgbClr val="F26B43"/>
          </p15:clr>
        </p15:guide>
        <p15:guide id="5" pos="7151">
          <p15:clr>
            <a:srgbClr val="F26B43"/>
          </p15:clr>
        </p15:guide>
        <p15:guide id="6" orient="horz" pos="754">
          <p15:clr>
            <a:srgbClr val="F26B43"/>
          </p15:clr>
        </p15:guide>
        <p15:guide id="7" orient="horz" pos="3725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349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3859" y="705985"/>
            <a:ext cx="8116424" cy="6385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859" y="1736725"/>
            <a:ext cx="10498354" cy="4176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397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1pPr>
      <a:lvl2pPr marL="719121" indent="-30638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2pPr>
      <a:lvl3pPr marL="1023913" indent="-304792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stem Font Regular"/>
        <a:buChar char="–"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3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4088">
          <p15:clr>
            <a:srgbClr val="F26B43"/>
          </p15:clr>
        </p15:guide>
        <p15:guide id="4" pos="529">
          <p15:clr>
            <a:srgbClr val="F26B43"/>
          </p15:clr>
        </p15:guide>
        <p15:guide id="5" pos="7151">
          <p15:clr>
            <a:srgbClr val="F26B43"/>
          </p15:clr>
        </p15:guide>
        <p15:guide id="6" orient="horz" pos="754">
          <p15:clr>
            <a:srgbClr val="F26B43"/>
          </p15:clr>
        </p15:guide>
        <p15:guide id="7" orient="horz" pos="3725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349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019FC6C2-8301-AC27-7B07-E6B6784FCB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0667" t="86227"/>
          <a:stretch/>
        </p:blipFill>
        <p:spPr>
          <a:xfrm>
            <a:off x="9834880" y="5913438"/>
            <a:ext cx="2357120" cy="94456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3859" y="705985"/>
            <a:ext cx="8116424" cy="6385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859" y="1736725"/>
            <a:ext cx="10498354" cy="4176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7013" y="62448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2"/>
                </a:solidFill>
                <a:latin typeface="Avenir Next LT Pro" panose="020B0504020202020204" pitchFamily="34" charset="77"/>
                <a:ea typeface="Avenir Next LT Pro" panose="020B0504020202020204" pitchFamily="34" charset="77"/>
                <a:cs typeface="Avenir Next LT Pro" panose="020B0504020202020204" pitchFamily="34" charset="77"/>
              </a:defRPr>
            </a:lvl1pPr>
          </a:lstStyle>
          <a:p>
            <a:pPr algn="l"/>
            <a:fld id="{29EDC04C-79A9-9541-82F5-51F27247C837}" type="slidenum">
              <a:rPr lang="en-US" smtClean="0"/>
              <a:pPr algn="l"/>
              <a:t>‹#›</a:t>
            </a:fld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22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1pPr>
      <a:lvl2pPr marL="719121" indent="-30638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2pPr>
      <a:lvl3pPr marL="1023913" indent="-304792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stem Font Regular"/>
        <a:buChar char="–"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3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4088">
          <p15:clr>
            <a:srgbClr val="F26B43"/>
          </p15:clr>
        </p15:guide>
        <p15:guide id="4" pos="529">
          <p15:clr>
            <a:srgbClr val="F26B43"/>
          </p15:clr>
        </p15:guide>
        <p15:guide id="5" pos="7151">
          <p15:clr>
            <a:srgbClr val="F26B43"/>
          </p15:clr>
        </p15:guide>
        <p15:guide id="6" orient="horz" pos="754">
          <p15:clr>
            <a:srgbClr val="F26B43"/>
          </p15:clr>
        </p15:guide>
        <p15:guide id="7" orient="horz" pos="3725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349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019FC6C2-8301-AC27-7B07-E6B6784FCB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0667" t="86227"/>
          <a:stretch/>
        </p:blipFill>
        <p:spPr>
          <a:xfrm>
            <a:off x="9834880" y="5913438"/>
            <a:ext cx="2357120" cy="94456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3859" y="705985"/>
            <a:ext cx="8116424" cy="6385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859" y="1736725"/>
            <a:ext cx="10498354" cy="4176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7013" y="62448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2"/>
                </a:solidFill>
                <a:latin typeface="Avenir Next LT Pro" panose="020B0504020202020204" pitchFamily="34" charset="77"/>
                <a:ea typeface="Avenir Next LT Pro" panose="020B0504020202020204" pitchFamily="34" charset="77"/>
                <a:cs typeface="Avenir Next LT Pro" panose="020B0504020202020204" pitchFamily="34" charset="77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EDC04C-79A9-9541-82F5-51F27247C8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venir Next LT Pro" panose="020B0504020202020204" pitchFamily="34" charset="77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venir Next LT Pro" panose="020B05040202020202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870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1pPr>
      <a:lvl2pPr marL="719121" indent="-30638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2pPr>
      <a:lvl3pPr marL="1023913" indent="-304792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stem Font Regular"/>
        <a:buChar char="–"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3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4088">
          <p15:clr>
            <a:srgbClr val="F26B43"/>
          </p15:clr>
        </p15:guide>
        <p15:guide id="4" pos="529">
          <p15:clr>
            <a:srgbClr val="F26B43"/>
          </p15:clr>
        </p15:guide>
        <p15:guide id="5" pos="7151">
          <p15:clr>
            <a:srgbClr val="F26B43"/>
          </p15:clr>
        </p15:guide>
        <p15:guide id="6" orient="horz" pos="754">
          <p15:clr>
            <a:srgbClr val="F26B43"/>
          </p15:clr>
        </p15:guide>
        <p15:guide id="7" orient="horz" pos="3725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3498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019FC6C2-8301-AC27-7B07-E6B6784FCB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l="80667" t="86227"/>
          <a:stretch/>
        </p:blipFill>
        <p:spPr>
          <a:xfrm>
            <a:off x="9834880" y="5913438"/>
            <a:ext cx="2357120" cy="94456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3859" y="705985"/>
            <a:ext cx="8116424" cy="6385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859" y="1736725"/>
            <a:ext cx="10498354" cy="4176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7013" y="62448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2"/>
                </a:solidFill>
                <a:latin typeface="Avenir Next LT Pro" panose="020B0504020202020204" pitchFamily="34" charset="77"/>
                <a:ea typeface="Avenir Next LT Pro" panose="020B0504020202020204" pitchFamily="34" charset="77"/>
                <a:cs typeface="Avenir Next LT Pro" panose="020B0504020202020204" pitchFamily="34" charset="77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EDC04C-79A9-9541-82F5-51F27247C8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45659"/>
                </a:solidFill>
                <a:effectLst/>
                <a:uLnTx/>
                <a:uFillTx/>
                <a:latin typeface="Avenir Next LT Pro" panose="020B0504020202020204" pitchFamily="34" charset="77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45659"/>
              </a:solidFill>
              <a:effectLst/>
              <a:uLnTx/>
              <a:uFillTx/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525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1pPr>
      <a:lvl2pPr marL="719121" indent="-30638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2pPr>
      <a:lvl3pPr marL="1023913" indent="-304792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stem Font Regular"/>
        <a:buChar char="–"/>
        <a:tabLst/>
        <a:defRPr sz="1800" b="0" i="0" kern="1200">
          <a:solidFill>
            <a:schemeClr val="tx1"/>
          </a:solidFill>
          <a:latin typeface="Avenir Next LT Pro" panose="020B0504020202020204" pitchFamily="34" charset="77"/>
          <a:ea typeface="Avenir Next LT Pro" panose="020B0504020202020204" pitchFamily="34" charset="77"/>
          <a:cs typeface="Avenir Next LT Pro" panose="020B0504020202020204" pitchFamily="34" charset="77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3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4088">
          <p15:clr>
            <a:srgbClr val="F26B43"/>
          </p15:clr>
        </p15:guide>
        <p15:guide id="4" pos="529">
          <p15:clr>
            <a:srgbClr val="F26B43"/>
          </p15:clr>
        </p15:guide>
        <p15:guide id="5" pos="7151">
          <p15:clr>
            <a:srgbClr val="F26B43"/>
          </p15:clr>
        </p15:guide>
        <p15:guide id="6" orient="horz" pos="754">
          <p15:clr>
            <a:srgbClr val="F26B43"/>
          </p15:clr>
        </p15:guide>
        <p15:guide id="7" orient="horz" pos="3725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349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sandkcommunications.sharepoint.com/:f:/r/internal/HR/Shared%20Documents/Group%20Policies?csf=1&amp;web=1&amp;e=zP9Wh5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768F-78F2-5493-7EC0-957271AAE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747" y="4945569"/>
            <a:ext cx="4903466" cy="638502"/>
          </a:xfrm>
        </p:spPr>
        <p:txBody>
          <a:bodyPr/>
          <a:lstStyle/>
          <a:p>
            <a:r>
              <a:rPr lang="en-US"/>
              <a:t>Time Off in Lieu </a:t>
            </a:r>
            <a:br>
              <a:rPr lang="en-US"/>
            </a:br>
            <a:r>
              <a:rPr lang="en-US"/>
              <a:t>(TOIL) Policy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4AF7E0-C597-1E31-B920-C713E9BD4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8748" y="5553075"/>
            <a:ext cx="4903466" cy="936625"/>
          </a:xfrm>
        </p:spPr>
        <p:txBody>
          <a:bodyPr/>
          <a:lstStyle/>
          <a:p>
            <a:r>
              <a:rPr lang="en-US"/>
              <a:t>October 2023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9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C8EC1B-4C5E-8471-263A-85C1E2C1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3B193F"/>
                </a:solidFill>
              </a:rPr>
              <a:t>Time off in lieu (TOIL)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FB7E1-13D8-5344-3666-630AF52DBD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59" y="1700213"/>
            <a:ext cx="8504886" cy="4213225"/>
          </a:xfrm>
        </p:spPr>
        <p:txBody>
          <a:bodyPr/>
          <a:lstStyle/>
          <a:p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</a:rPr>
              <a:t>The nature of med comms means there are peaks and troughs of work, and going on site often requires a short period of intense working</a:t>
            </a:r>
          </a:p>
          <a:p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</a:rPr>
              <a:t>Many med comms agencies simply expect their staff to get the job done irrespective of the number of hours that need to be put in</a:t>
            </a:r>
          </a:p>
          <a:p>
            <a:endParaRPr lang="en-GB" sz="1600">
              <a:solidFill>
                <a:srgbClr val="333333"/>
              </a:solidFill>
              <a:latin typeface="Avenir Next LT Pro" panose="020B0504020202020204" pitchFamily="34" charset="0"/>
            </a:endParaRPr>
          </a:p>
          <a:p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</a:rPr>
              <a:t>We care about your wellbeing: we don’t want anyone to be working long hours regularly</a:t>
            </a:r>
          </a:p>
          <a:p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</a:rPr>
              <a:t>TOIL is a mechanism that allows us to give people a break to rest and recover after a period where they’ve been working particularly long hours</a:t>
            </a:r>
          </a:p>
          <a:p>
            <a:endParaRPr lang="en-GB" sz="1600" b="1">
              <a:solidFill>
                <a:srgbClr val="333333"/>
              </a:solidFill>
              <a:latin typeface="Avenir Next LT Pro" panose="020B0504020202020204" pitchFamily="34" charset="77"/>
            </a:endParaRPr>
          </a:p>
          <a:p>
            <a:r>
              <a:rPr lang="en-GB" sz="1600" b="1">
                <a:solidFill>
                  <a:srgbClr val="333333"/>
                </a:solidFill>
                <a:latin typeface="Avenir Next LT Pro" panose="020B0504020202020204" pitchFamily="34" charset="77"/>
              </a:rPr>
              <a:t>The priority </a:t>
            </a:r>
            <a:r>
              <a:rPr lang="en-GB" sz="1600" b="1">
                <a:solidFill>
                  <a:srgbClr val="333333"/>
                </a:solidFill>
              </a:rPr>
              <a:t>is to prevent the need for TOIL</a:t>
            </a:r>
            <a:r>
              <a:rPr lang="en-GB" sz="1600">
                <a:solidFill>
                  <a:srgbClr val="333333"/>
                </a:solidFill>
              </a:rPr>
              <a:t>: </a:t>
            </a:r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</a:rPr>
              <a:t>by managing workload so that intense periods don’t go on too long, and regularly monitoring </a:t>
            </a:r>
            <a:r>
              <a:rPr lang="en-GB" sz="1600">
                <a:solidFill>
                  <a:srgbClr val="333333"/>
                </a:solidFill>
              </a:rPr>
              <a:t>t</a:t>
            </a:r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</a:rPr>
              <a:t>imesheets to identify and address workload issues</a:t>
            </a:r>
          </a:p>
        </p:txBody>
      </p:sp>
    </p:spTree>
    <p:extLst>
      <p:ext uri="{BB962C8B-B14F-4D97-AF65-F5344CB8AC3E}">
        <p14:creationId xmlns:p14="http://schemas.microsoft.com/office/powerpoint/2010/main" val="317582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C8EC1B-4C5E-8471-263A-85C1E2C1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3B193F"/>
                </a:solidFill>
              </a:rPr>
              <a:t>Accurate recording of time is essential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FB7E1-13D8-5344-3666-630AF52DBD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59" y="1700213"/>
            <a:ext cx="8504886" cy="4213225"/>
          </a:xfrm>
        </p:spPr>
        <p:txBody>
          <a:bodyPr/>
          <a:lstStyle/>
          <a:p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</a:rPr>
              <a:t>If your hours aren’t accurately logged then we don’t know how much you’re working, which means we can’t deal with any issues</a:t>
            </a:r>
          </a:p>
          <a:p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</a:rPr>
              <a:t>Over-servicing and under-billing hurt the business in many ways: the profit we make is what pays for salaries, bonuses, and the other Planet- and People-related activities we care so much about – including TOIL </a:t>
            </a:r>
          </a:p>
          <a:p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</a:rPr>
              <a:t>Everyone needs to log time accurately and promptly so we can recharge it to our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</a:rPr>
              <a:t>It’s critical to be precise about the number of hours it has taken to do the 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</a:rPr>
              <a:t>Client work should never be logged to internal jobs, because then we don’t know the reality of delivering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</a:rPr>
              <a:t>You should agree with the project team how to deal with potential overruns and out-of-scope working, and the best way to log on-site time so that we can maximise rechargeability and budget accurately in the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solidFill>
                <a:srgbClr val="333333"/>
              </a:solidFill>
              <a:latin typeface="Avenir Next LT Pro" panose="020B0504020202020204" pitchFamily="34" charset="0"/>
            </a:endParaRPr>
          </a:p>
          <a:p>
            <a:endParaRPr lang="en-GB" sz="1600">
              <a:solidFill>
                <a:srgbClr val="333333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18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C8EC1B-4C5E-8471-263A-85C1E2C1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3B193F"/>
                </a:solidFill>
              </a:rPr>
              <a:t>Our TOIL policy: part 1 – busy periods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FB7E1-13D8-5344-3666-630AF52DBD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59" y="1700213"/>
            <a:ext cx="8504886" cy="4213225"/>
          </a:xfrm>
        </p:spPr>
        <p:txBody>
          <a:bodyPr/>
          <a:lstStyle/>
          <a:p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</a:rPr>
              <a:t>The Working and Wellness policy in the </a:t>
            </a:r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  <a:hlinkClick r:id="rId2"/>
              </a:rPr>
              <a:t>Group Policies</a:t>
            </a:r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</a:rPr>
              <a:t> folder on Sharepoint explains how flexible working can help you and the people you work with to fit work around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</a:rPr>
              <a:t>Above all, we’re flexible, but </a:t>
            </a:r>
            <a:r>
              <a:rPr lang="en-GB" sz="1600" b="1">
                <a:solidFill>
                  <a:srgbClr val="333333"/>
                </a:solidFill>
                <a:latin typeface="Avenir Next LT Pro" panose="020B0504020202020204" pitchFamily="34" charset="0"/>
              </a:rPr>
              <a:t>be considerate</a:t>
            </a:r>
          </a:p>
          <a:p>
            <a:r>
              <a:rPr lang="en-US" sz="1600">
                <a:solidFill>
                  <a:srgbClr val="333333"/>
                </a:solidFill>
                <a:latin typeface="Avenir Next LT Pro" panose="020B0504020202020204" pitchFamily="34" charset="0"/>
              </a:rPr>
              <a:t>While med comms involves peaks and troughs of work, we don’t want anyone to be regularly working more than 1.1 FTEs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333333"/>
                </a:solidFill>
                <a:latin typeface="Avenir Next LT Pro" panose="020B0504020202020204" pitchFamily="34" charset="0"/>
              </a:rPr>
              <a:t>Managers will monitor this, and TOIL will be awarded for particularly long hours to allow taking a break when it’s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333333"/>
                </a:solidFill>
                <a:latin typeface="Avenir Next LT Pro" panose="020B0504020202020204" pitchFamily="34" charset="0"/>
              </a:rPr>
              <a:t>If you are required to work at a weekend or bank holiday, we will give you TOIL for that day – you are effectively swapping a non-working day and a working day</a:t>
            </a:r>
          </a:p>
          <a:p>
            <a:endParaRPr lang="en-GB" sz="1600">
              <a:solidFill>
                <a:srgbClr val="333333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98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B22E00-3FFE-DCCB-B5D7-88C415F91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58" y="713278"/>
            <a:ext cx="8325583" cy="638502"/>
          </a:xfrm>
        </p:spPr>
        <p:txBody>
          <a:bodyPr/>
          <a:lstStyle/>
          <a:p>
            <a:r>
              <a:rPr lang="en-GB">
                <a:solidFill>
                  <a:srgbClr val="3B193F"/>
                </a:solidFill>
              </a:rPr>
              <a:t>Our TOIL policy: part 2 – on-site working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8FEEEC-C026-47FD-9050-857F4C9C5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859" y="1700213"/>
            <a:ext cx="8754598" cy="4213225"/>
          </a:xfrm>
        </p:spPr>
        <p:txBody>
          <a:bodyPr>
            <a:noAutofit/>
          </a:bodyPr>
          <a:lstStyle/>
          <a:p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</a:rPr>
              <a:t>Events are part of the ‘fun’ of working in med comms, and provide a great opportunity to meet people face-to-face, develop new skills and travel to new places. It also gives you a chance to stay on in your own time, with your travel already paid for </a:t>
            </a:r>
          </a:p>
          <a:p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</a:rPr>
              <a:t>Being on-site at events can involve a few days of long hours due to the nature of the work, so on-site working has to be considered differently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</a:rPr>
              <a:t>We are often only able to invoice for 8 hours per day for on-site time (per our Master Services Agreement with the client), meaning that TOIL isn’t funded by project budgets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</a:rPr>
              <a:t>Where possible we will aim to make agreements with clients to allow us to bill much closer to the actual hours spent on site, helping to pay for TOIL</a:t>
            </a:r>
          </a:p>
          <a:p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</a:rPr>
              <a:t>Unlike some med comms agencies, who do not typically award any TOIL for on-site working, we 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</a:rPr>
              <a:t>If you are travelling or working on-site on a weekend or bank holiday we will give you those days back as TOIL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rgbClr val="333333"/>
                </a:solidFill>
                <a:latin typeface="Avenir Next LT Pro" panose="020B0504020202020204" pitchFamily="34" charset="0"/>
              </a:rPr>
              <a:t>For weekday travel and on-site working, we will award time off for days that are particularly long</a:t>
            </a:r>
          </a:p>
          <a:p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88725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CFB46-D317-5A30-63D2-626E25AD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finally, to note…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7DC694-1435-890D-023A-FC71A81598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600">
                <a:effectLst/>
                <a:latin typeface="Avenir Next LT Pro" panose="020B0504020202020204" pitchFamily="34" charset="0"/>
              </a:rPr>
              <a:t>The TOIL policy is not part of your contract, and TOIL is awarded at the Company's discretion</a:t>
            </a:r>
          </a:p>
          <a:p>
            <a:r>
              <a:rPr lang="en-US" sz="1600">
                <a:latin typeface="Avenir Next LT Pro" panose="020B0504020202020204" pitchFamily="34" charset="0"/>
              </a:rPr>
              <a:t>The policy </a:t>
            </a:r>
            <a:r>
              <a:rPr lang="en-US" sz="1600">
                <a:effectLst/>
                <a:latin typeface="Avenir Next LT Pro" panose="020B0504020202020204" pitchFamily="34" charset="0"/>
              </a:rPr>
              <a:t>may be amended from time to time at the Company's discretion, and any updates will be communicated to you and/or included in the Company Handbook</a:t>
            </a:r>
            <a:endParaRPr lang="en-GB" sz="1600">
              <a:latin typeface="Avenir Next LT Pro" panose="020B0504020202020204" pitchFamily="34" charset="0"/>
            </a:endParaRPr>
          </a:p>
          <a:p>
            <a:endParaRPr lang="en-US" sz="1600"/>
          </a:p>
          <a:p>
            <a:endParaRPr lang="en-US" sz="1600"/>
          </a:p>
        </p:txBody>
      </p:sp>
      <p:pic>
        <p:nvPicPr>
          <p:cNvPr id="6" name="Picture 5" descr="Excerpt from the Company Handbook, containing a very brief overview of TOIL">
            <a:extLst>
              <a:ext uri="{FF2B5EF4-FFF2-40B4-BE49-F238E27FC236}">
                <a16:creationId xmlns:a16="http://schemas.microsoft.com/office/drawing/2014/main" id="{62ED9AFA-E253-1B93-CDDE-56ADA54D2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555" y="1811623"/>
            <a:ext cx="5671458" cy="3578419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37CC9E-E4BB-FCCB-0E3B-4155B78296B2}"/>
              </a:ext>
            </a:extLst>
          </p:cNvPr>
          <p:cNvSpPr txBox="1"/>
          <p:nvPr/>
        </p:nvSpPr>
        <p:spPr>
          <a:xfrm>
            <a:off x="8948284" y="5371656"/>
            <a:ext cx="2875102" cy="39142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1000" i="1" dirty="0">
                <a:latin typeface="Avenir Next LT Pro" panose="020B0504020202020204" pitchFamily="34" charset="77"/>
                <a:ea typeface="Century Gothic" charset="0"/>
                <a:cs typeface="Century Gothic" charset="0"/>
              </a:rPr>
              <a:t>What the Company Handbook says about TOIL</a:t>
            </a:r>
            <a:endParaRPr lang="en-GB" sz="1000" i="1" dirty="0">
              <a:latin typeface="Avenir Next LT Pro" panose="020B0504020202020204" pitchFamily="34" charset="77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heme/theme1.xml><?xml version="1.0" encoding="utf-8"?>
<a:theme xmlns:a="http://schemas.openxmlformats.org/drawingml/2006/main" name="Content slides">
  <a:themeElements>
    <a:clrScheme name="Scientific">
      <a:dk1>
        <a:srgbClr val="333333"/>
      </a:dk1>
      <a:lt1>
        <a:srgbClr val="FFFFFF"/>
      </a:lt1>
      <a:dk2>
        <a:srgbClr val="545659"/>
      </a:dk2>
      <a:lt2>
        <a:srgbClr val="FFFFFF"/>
      </a:lt2>
      <a:accent1>
        <a:srgbClr val="3B193E"/>
      </a:accent1>
      <a:accent2>
        <a:srgbClr val="FCD0F2"/>
      </a:accent2>
      <a:accent3>
        <a:srgbClr val="0A3246"/>
      </a:accent3>
      <a:accent4>
        <a:srgbClr val="C3FCF9"/>
      </a:accent4>
      <a:accent5>
        <a:srgbClr val="00412C"/>
      </a:accent5>
      <a:accent6>
        <a:srgbClr val="FFE1EC"/>
      </a:accent6>
      <a:hlink>
        <a:srgbClr val="3B193E"/>
      </a:hlink>
      <a:folHlink>
        <a:srgbClr val="5456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 w="76200" cap="flat" cmpd="sng">
          <a:noFill/>
          <a:prstDash val="solid"/>
          <a:miter lim="0"/>
          <a:headEnd/>
          <a:tailEnd/>
        </a:ln>
        <a:effectLst/>
        <a:extLst>
          <a:ext uri="{AF507438-7753-43e0-B8FC-AC1667EBCBE1}">
            <a14:hiddenEffects xmlns="" xmlns:a14="http://schemas.microsoft.com/office/drawing/2010/main" xmlns:r="http://schemas.openxmlformats.org/officeDocument/2006/relationships" xmlns:p="http://schemas.openxmlformats.org/presentationml/2006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lIns="96000" tIns="96000" rIns="96000" bIns="96000" rtlCol="0" anchor="ctr"/>
      <a:lstStyle>
        <a:defPPr marL="0" algn="ctr">
          <a:defRPr sz="1600" dirty="0" err="1" smtClean="0">
            <a:solidFill>
              <a:srgbClr val="FFFFFF"/>
            </a:solidFill>
            <a:latin typeface="Avenir Next LT Pro" panose="020B0504020202020204" pitchFamily="34" charset="77"/>
            <a:ea typeface="Century Gothic" charset="0"/>
            <a:cs typeface="Century Gothic" charset="0"/>
            <a:sym typeface="Helvetica Neue Light" charset="0"/>
          </a:defRPr>
        </a:defPPr>
      </a:lstStyle>
    </a:spDef>
    <a:lnDef>
      <a:spPr>
        <a:ln w="38100">
          <a:solidFill>
            <a:srgbClr val="7B887F">
              <a:alpha val="80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ctr">
          <a:lnSpc>
            <a:spcPct val="110000"/>
          </a:lnSpc>
          <a:defRPr sz="1600" dirty="0" smtClean="0">
            <a:latin typeface="Avenir Next LT Pro" panose="020B0504020202020204" pitchFamily="34" charset="77"/>
            <a:ea typeface="Century Gothic" charset="0"/>
            <a:cs typeface="Century Gothic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SK PowerPoint Template 2017 (Widescreen)" id="{9B95C6CC-DA08-7D4F-9474-24A8849407A0}" vid="{FE734A94-411B-2A49-AE7D-49E18731ACFA}"/>
    </a:ext>
  </a:extLst>
</a:theme>
</file>

<file path=ppt/theme/theme10.xml><?xml version="1.0" encoding="utf-8"?>
<a:theme xmlns:a="http://schemas.openxmlformats.org/drawingml/2006/main" name="4_Content slides">
  <a:themeElements>
    <a:clrScheme name="Scientific">
      <a:dk1>
        <a:srgbClr val="333333"/>
      </a:dk1>
      <a:lt1>
        <a:srgbClr val="FFFFFF"/>
      </a:lt1>
      <a:dk2>
        <a:srgbClr val="545659"/>
      </a:dk2>
      <a:lt2>
        <a:srgbClr val="FFFFFF"/>
      </a:lt2>
      <a:accent1>
        <a:srgbClr val="3B193E"/>
      </a:accent1>
      <a:accent2>
        <a:srgbClr val="FCD0F2"/>
      </a:accent2>
      <a:accent3>
        <a:srgbClr val="0A3246"/>
      </a:accent3>
      <a:accent4>
        <a:srgbClr val="C3FCF9"/>
      </a:accent4>
      <a:accent5>
        <a:srgbClr val="00412C"/>
      </a:accent5>
      <a:accent6>
        <a:srgbClr val="FFE1EC"/>
      </a:accent6>
      <a:hlink>
        <a:srgbClr val="3B193E"/>
      </a:hlink>
      <a:folHlink>
        <a:srgbClr val="5456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 w="76200" cap="flat" cmpd="sng">
          <a:noFill/>
          <a:prstDash val="solid"/>
          <a:miter lim="0"/>
          <a:headEnd/>
          <a:tailEnd/>
        </a:ln>
        <a:effectLst/>
        <a:extLst>
          <a:ext uri="{AF507438-7753-43e0-B8FC-AC1667EBCBE1}">
            <a14:hiddenEffects xmlns:p="http://schemas.openxmlformats.org/presentationml/2006/main" xmlns:r="http://schemas.openxmlformats.org/officeDocument/2006/relationships" xmlns:a14="http://schemas.microsoft.com/office/drawing/2010/main" xmlns="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lIns="96000" tIns="96000" rIns="96000" bIns="96000" rtlCol="0" anchor="ctr"/>
      <a:lstStyle>
        <a:defPPr marL="0" algn="ctr">
          <a:defRPr sz="1600" dirty="0" err="1" smtClean="0">
            <a:solidFill>
              <a:srgbClr val="FFFFFF"/>
            </a:solidFill>
            <a:latin typeface="Avenir Next LT Pro" panose="020B0504020202020204" pitchFamily="34" charset="77"/>
            <a:ea typeface="Century Gothic" charset="0"/>
            <a:cs typeface="Century Gothic" charset="0"/>
            <a:sym typeface="Helvetica Neue Light" charset="0"/>
          </a:defRPr>
        </a:defPPr>
      </a:lstStyle>
    </a:spDef>
    <a:lnDef>
      <a:spPr>
        <a:ln w="38100">
          <a:solidFill>
            <a:srgbClr val="7B887F">
              <a:alpha val="80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ctr">
          <a:lnSpc>
            <a:spcPct val="110000"/>
          </a:lnSpc>
          <a:defRPr sz="1600" dirty="0" smtClean="0">
            <a:latin typeface="Avenir Next LT Pro" panose="020B0504020202020204" pitchFamily="34" charset="77"/>
            <a:ea typeface="Century Gothic" charset="0"/>
            <a:cs typeface="Century Gothic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ientific Group PPT Template 2022.potx" id="{DF61A7B1-A38B-4AC9-9674-4356E2546C0B}" vid="{5BDA1723-D438-41AE-9570-AA9C0DD80A79}"/>
    </a:ext>
  </a:extLst>
</a:theme>
</file>

<file path=ppt/theme/theme11.xml><?xml version="1.0" encoding="utf-8"?>
<a:theme xmlns:a="http://schemas.openxmlformats.org/drawingml/2006/main" name="Content slides">
  <a:themeElements>
    <a:clrScheme name="Scientific">
      <a:dk1>
        <a:srgbClr val="333333"/>
      </a:dk1>
      <a:lt1>
        <a:srgbClr val="FFFFFF"/>
      </a:lt1>
      <a:dk2>
        <a:srgbClr val="545659"/>
      </a:dk2>
      <a:lt2>
        <a:srgbClr val="FFFFFF"/>
      </a:lt2>
      <a:accent1>
        <a:srgbClr val="3B193E"/>
      </a:accent1>
      <a:accent2>
        <a:srgbClr val="FCD0F2"/>
      </a:accent2>
      <a:accent3>
        <a:srgbClr val="0A3246"/>
      </a:accent3>
      <a:accent4>
        <a:srgbClr val="C3FCF9"/>
      </a:accent4>
      <a:accent5>
        <a:srgbClr val="00412C"/>
      </a:accent5>
      <a:accent6>
        <a:srgbClr val="FFE1EC"/>
      </a:accent6>
      <a:hlink>
        <a:srgbClr val="3B193E"/>
      </a:hlink>
      <a:folHlink>
        <a:srgbClr val="5456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 w="76200" cap="flat" cmpd="sng">
          <a:noFill/>
          <a:prstDash val="solid"/>
          <a:miter lim="0"/>
          <a:headEnd/>
          <a:tailEnd/>
        </a:ln>
        <a:effectLst/>
        <a:extLst>
          <a:ext uri="{AF507438-7753-43e0-B8FC-AC1667EBCBE1}">
            <a14:hiddenEffects xmlns:p="http://schemas.openxmlformats.org/presentationml/2006/main" xmlns:r="http://schemas.openxmlformats.org/officeDocument/2006/relationships" xmlns:a14="http://schemas.microsoft.com/office/drawing/2010/main" xmlns="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lIns="96000" tIns="96000" rIns="96000" bIns="96000" rtlCol="0" anchor="ctr"/>
      <a:lstStyle>
        <a:defPPr marL="0" algn="ctr">
          <a:defRPr sz="1600" dirty="0" err="1" smtClean="0">
            <a:solidFill>
              <a:srgbClr val="FFFFFF"/>
            </a:solidFill>
            <a:latin typeface="Avenir Next LT Pro" panose="020B0504020202020204" pitchFamily="34" charset="77"/>
            <a:ea typeface="Century Gothic" charset="0"/>
            <a:cs typeface="Century Gothic" charset="0"/>
            <a:sym typeface="Helvetica Neue Light" charset="0"/>
          </a:defRPr>
        </a:defPPr>
      </a:lstStyle>
    </a:spDef>
    <a:lnDef>
      <a:spPr>
        <a:ln w="38100">
          <a:solidFill>
            <a:srgbClr val="7B887F">
              <a:alpha val="80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ctr">
          <a:lnSpc>
            <a:spcPct val="110000"/>
          </a:lnSpc>
          <a:defRPr sz="1600" dirty="0" smtClean="0">
            <a:latin typeface="Avenir Next LT Pro" panose="020B0504020202020204" pitchFamily="34" charset="77"/>
            <a:ea typeface="Century Gothic" charset="0"/>
            <a:cs typeface="Century Gothic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ientific Group PPT Template 2022" id="{B6D2F82E-F66E-8945-B7EA-650BCED3F786}" vid="{B2D72759-D232-534D-BD2E-4C6B9F8164BD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s">
  <a:themeElements>
    <a:clrScheme name="Scientific">
      <a:dk1>
        <a:srgbClr val="333333"/>
      </a:dk1>
      <a:lt1>
        <a:srgbClr val="FFFFFF"/>
      </a:lt1>
      <a:dk2>
        <a:srgbClr val="545659"/>
      </a:dk2>
      <a:lt2>
        <a:srgbClr val="FFFFFF"/>
      </a:lt2>
      <a:accent1>
        <a:srgbClr val="3B193E"/>
      </a:accent1>
      <a:accent2>
        <a:srgbClr val="FCD0F2"/>
      </a:accent2>
      <a:accent3>
        <a:srgbClr val="0A3246"/>
      </a:accent3>
      <a:accent4>
        <a:srgbClr val="C3FCF9"/>
      </a:accent4>
      <a:accent5>
        <a:srgbClr val="00412C"/>
      </a:accent5>
      <a:accent6>
        <a:srgbClr val="FFE1EC"/>
      </a:accent6>
      <a:hlink>
        <a:srgbClr val="3B193E"/>
      </a:hlink>
      <a:folHlink>
        <a:srgbClr val="545659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009CC4">
            <a:alpha val="80000"/>
          </a:srgbClr>
        </a:solidFill>
        <a:ln w="76200" cap="flat" cmpd="sng">
          <a:noFill/>
          <a:prstDash val="solid"/>
          <a:miter lim="0"/>
          <a:headEnd/>
          <a:tailEnd/>
        </a:ln>
        <a:effectLst/>
        <a:extLst>
          <a:ext uri="{AF507438-7753-43e0-B8FC-AC1667EBCBE1}">
            <a14:hiddenEffects xmlns:r="http://schemas.openxmlformats.org/officeDocument/2006/relationships" xmlns:p="http://schemas.openxmlformats.org/presentationml/2006/main" xmlns:a14="http://schemas.microsoft.com/office/drawing/2010/main" xmlns="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lIns="96000" tIns="96000" rIns="96000" bIns="96000" anchor="ctr"/>
      <a:lstStyle>
        <a:defPPr marL="0" algn="ctr">
          <a:defRPr sz="2000" b="1" dirty="0" smtClean="0">
            <a:solidFill>
              <a:srgbClr val="FFFFFF"/>
            </a:solidFill>
            <a:latin typeface="Century Gothic" charset="0"/>
            <a:ea typeface="Century Gothic" charset="0"/>
            <a:cs typeface="Century Gothic" charset="0"/>
            <a:sym typeface="Helvetica Neue Light" charset="0"/>
          </a:defRPr>
        </a:defPPr>
      </a:lstStyle>
    </a:spDef>
    <a:lnDef>
      <a:spPr>
        <a:ln w="38100">
          <a:solidFill>
            <a:srgbClr val="7B887F">
              <a:alpha val="80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</a:spPr>
      <a:bodyPr wrap="square" rtlCol="0" anchor="ctr">
        <a:noAutofit/>
      </a:bodyPr>
      <a:lstStyle>
        <a:defPPr algn="ctr">
          <a:lnSpc>
            <a:spcPct val="110000"/>
          </a:lnSpc>
          <a:defRPr sz="1600" dirty="0" smtClean="0">
            <a:solidFill>
              <a:schemeClr val="bg1"/>
            </a:solidFill>
            <a:latin typeface="Century Gothic" charset="0"/>
            <a:ea typeface="Century Gothic" charset="0"/>
            <a:cs typeface="Century Gothic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ientific Group PPT Template 2022" id="{B6D2F82E-F66E-8945-B7EA-650BCED3F786}" vid="{09E3E235-C687-6E4B-9840-0625E023E44A}"/>
    </a:ext>
  </a:extLst>
</a:theme>
</file>

<file path=ppt/theme/theme3.xml><?xml version="1.0" encoding="utf-8"?>
<a:theme xmlns:a="http://schemas.openxmlformats.org/drawingml/2006/main" name="1_Content slides">
  <a:themeElements>
    <a:clrScheme name="Scientific">
      <a:dk1>
        <a:srgbClr val="333333"/>
      </a:dk1>
      <a:lt1>
        <a:srgbClr val="FFFFFF"/>
      </a:lt1>
      <a:dk2>
        <a:srgbClr val="545659"/>
      </a:dk2>
      <a:lt2>
        <a:srgbClr val="FFFFFF"/>
      </a:lt2>
      <a:accent1>
        <a:srgbClr val="3B193E"/>
      </a:accent1>
      <a:accent2>
        <a:srgbClr val="FCD0F2"/>
      </a:accent2>
      <a:accent3>
        <a:srgbClr val="0A3246"/>
      </a:accent3>
      <a:accent4>
        <a:srgbClr val="C3FCF9"/>
      </a:accent4>
      <a:accent5>
        <a:srgbClr val="00412C"/>
      </a:accent5>
      <a:accent6>
        <a:srgbClr val="FFE1EC"/>
      </a:accent6>
      <a:hlink>
        <a:srgbClr val="3B193E"/>
      </a:hlink>
      <a:folHlink>
        <a:srgbClr val="5456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 w="76200" cap="flat" cmpd="sng">
          <a:noFill/>
          <a:prstDash val="solid"/>
          <a:miter lim="0"/>
          <a:headEnd/>
          <a:tailEnd/>
        </a:ln>
        <a:effectLst/>
        <a:extLst>
          <a:ext uri="{AF507438-7753-43e0-B8FC-AC1667EBCBE1}">
            <a14:hiddenEffects xmlns:p="http://schemas.openxmlformats.org/presentationml/2006/main" xmlns:r="http://schemas.openxmlformats.org/officeDocument/2006/relationships" xmlns:a14="http://schemas.microsoft.com/office/drawing/2010/main" xmlns="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lIns="96000" tIns="96000" rIns="96000" bIns="96000" rtlCol="0" anchor="ctr"/>
      <a:lstStyle>
        <a:defPPr marL="0" algn="ctr">
          <a:defRPr sz="1600" dirty="0" err="1" smtClean="0">
            <a:solidFill>
              <a:srgbClr val="FFFFFF"/>
            </a:solidFill>
            <a:latin typeface="Avenir Next LT Pro" panose="020B0504020202020204" pitchFamily="34" charset="77"/>
            <a:ea typeface="Century Gothic" charset="0"/>
            <a:cs typeface="Century Gothic" charset="0"/>
            <a:sym typeface="Helvetica Neue Light" charset="0"/>
          </a:defRPr>
        </a:defPPr>
      </a:lstStyle>
    </a:spDef>
    <a:lnDef>
      <a:spPr>
        <a:ln w="38100">
          <a:solidFill>
            <a:srgbClr val="7B887F">
              <a:alpha val="80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ctr">
          <a:lnSpc>
            <a:spcPct val="110000"/>
          </a:lnSpc>
          <a:defRPr sz="1600" dirty="0" smtClean="0">
            <a:latin typeface="Avenir Next LT Pro" panose="020B0504020202020204" pitchFamily="34" charset="77"/>
            <a:ea typeface="Century Gothic" charset="0"/>
            <a:cs typeface="Century Gothic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ientific Group PPT Template 2022" id="{B6D2F82E-F66E-8945-B7EA-650BCED3F786}" vid="{B2D72759-D232-534D-BD2E-4C6B9F8164BD}"/>
    </a:ext>
  </a:extLst>
</a:theme>
</file>

<file path=ppt/theme/theme4.xml><?xml version="1.0" encoding="utf-8"?>
<a:theme xmlns:a="http://schemas.openxmlformats.org/drawingml/2006/main" name="Divider slides">
  <a:themeElements>
    <a:clrScheme name="Scientific">
      <a:dk1>
        <a:srgbClr val="333333"/>
      </a:dk1>
      <a:lt1>
        <a:srgbClr val="FFFFFF"/>
      </a:lt1>
      <a:dk2>
        <a:srgbClr val="545659"/>
      </a:dk2>
      <a:lt2>
        <a:srgbClr val="FFFFFF"/>
      </a:lt2>
      <a:accent1>
        <a:srgbClr val="3B193E"/>
      </a:accent1>
      <a:accent2>
        <a:srgbClr val="FCD0F2"/>
      </a:accent2>
      <a:accent3>
        <a:srgbClr val="0A3246"/>
      </a:accent3>
      <a:accent4>
        <a:srgbClr val="C3FCF9"/>
      </a:accent4>
      <a:accent5>
        <a:srgbClr val="00412C"/>
      </a:accent5>
      <a:accent6>
        <a:srgbClr val="FFE1EC"/>
      </a:accent6>
      <a:hlink>
        <a:srgbClr val="3B193E"/>
      </a:hlink>
      <a:folHlink>
        <a:srgbClr val="545659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009CC4">
            <a:alpha val="80000"/>
          </a:srgbClr>
        </a:solidFill>
        <a:ln w="76200" cap="flat" cmpd="sng">
          <a:noFill/>
          <a:prstDash val="solid"/>
          <a:miter lim="0"/>
          <a:headEnd/>
          <a:tailEnd/>
        </a:ln>
        <a:effectLst/>
        <a:extLst>
          <a:ext uri="{AF507438-7753-43e0-B8FC-AC1667EBCBE1}">
            <a14:hiddenEffects xmlns:r="http://schemas.openxmlformats.org/officeDocument/2006/relationships" xmlns:p="http://schemas.openxmlformats.org/presentationml/2006/main" xmlns:a14="http://schemas.microsoft.com/office/drawing/2010/main" xmlns="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lIns="96000" tIns="96000" rIns="96000" bIns="96000" anchor="ctr"/>
      <a:lstStyle>
        <a:defPPr marL="0" algn="ctr">
          <a:defRPr sz="2000" b="1" dirty="0" smtClean="0">
            <a:solidFill>
              <a:srgbClr val="FFFFFF"/>
            </a:solidFill>
            <a:latin typeface="Century Gothic" charset="0"/>
            <a:ea typeface="Century Gothic" charset="0"/>
            <a:cs typeface="Century Gothic" charset="0"/>
            <a:sym typeface="Helvetica Neue Light" charset="0"/>
          </a:defRPr>
        </a:defPPr>
      </a:lstStyle>
    </a:spDef>
    <a:lnDef>
      <a:spPr>
        <a:ln w="38100">
          <a:solidFill>
            <a:srgbClr val="7B887F">
              <a:alpha val="80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</a:spPr>
      <a:bodyPr wrap="square" rtlCol="0" anchor="ctr">
        <a:noAutofit/>
      </a:bodyPr>
      <a:lstStyle>
        <a:defPPr algn="ctr">
          <a:lnSpc>
            <a:spcPct val="110000"/>
          </a:lnSpc>
          <a:defRPr sz="1600" dirty="0" smtClean="0">
            <a:solidFill>
              <a:schemeClr val="bg1"/>
            </a:solidFill>
            <a:latin typeface="Century Gothic" charset="0"/>
            <a:ea typeface="Century Gothic" charset="0"/>
            <a:cs typeface="Century Gothic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ientific Group PPT Template 2022" id="{B6D2F82E-F66E-8945-B7EA-650BCED3F786}" vid="{4E944658-FEBE-8D49-9EC6-B75C1E0E5A17}"/>
    </a:ext>
  </a:extLst>
</a:theme>
</file>

<file path=ppt/theme/theme5.xml><?xml version="1.0" encoding="utf-8"?>
<a:theme xmlns:a="http://schemas.openxmlformats.org/drawingml/2006/main" name="Pink shape slides">
  <a:themeElements>
    <a:clrScheme name="Scientific">
      <a:dk1>
        <a:srgbClr val="333333"/>
      </a:dk1>
      <a:lt1>
        <a:srgbClr val="FFFFFF"/>
      </a:lt1>
      <a:dk2>
        <a:srgbClr val="545659"/>
      </a:dk2>
      <a:lt2>
        <a:srgbClr val="FFFFFF"/>
      </a:lt2>
      <a:accent1>
        <a:srgbClr val="3B193E"/>
      </a:accent1>
      <a:accent2>
        <a:srgbClr val="FCD0F2"/>
      </a:accent2>
      <a:accent3>
        <a:srgbClr val="0A3246"/>
      </a:accent3>
      <a:accent4>
        <a:srgbClr val="C3FCF9"/>
      </a:accent4>
      <a:accent5>
        <a:srgbClr val="00412C"/>
      </a:accent5>
      <a:accent6>
        <a:srgbClr val="FFE1EC"/>
      </a:accent6>
      <a:hlink>
        <a:srgbClr val="3B193E"/>
      </a:hlink>
      <a:folHlink>
        <a:srgbClr val="5456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 w="76200" cap="flat" cmpd="sng">
          <a:noFill/>
          <a:prstDash val="solid"/>
          <a:miter lim="0"/>
          <a:headEnd/>
          <a:tailEnd/>
        </a:ln>
        <a:effectLst/>
        <a:extLst>
          <a:ext uri="{AF507438-7753-43e0-B8FC-AC1667EBCBE1}">
            <a14:hiddenEffects xmlns="" xmlns:a14="http://schemas.microsoft.com/office/drawing/2010/main" xmlns:r="http://schemas.openxmlformats.org/officeDocument/2006/relationships" xmlns:p="http://schemas.openxmlformats.org/presentationml/2006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lIns="96000" tIns="96000" rIns="96000" bIns="96000" rtlCol="0" anchor="ctr"/>
      <a:lstStyle>
        <a:defPPr marL="0" algn="ctr">
          <a:defRPr sz="1600" dirty="0" err="1" smtClean="0">
            <a:solidFill>
              <a:srgbClr val="FFFFFF"/>
            </a:solidFill>
            <a:latin typeface="Avenir Next LT Pro" panose="020B0504020202020204" pitchFamily="34" charset="77"/>
            <a:ea typeface="Century Gothic" charset="0"/>
            <a:cs typeface="Century Gothic" charset="0"/>
            <a:sym typeface="Helvetica Neue Light" charset="0"/>
          </a:defRPr>
        </a:defPPr>
      </a:lstStyle>
    </a:spDef>
    <a:lnDef>
      <a:spPr>
        <a:ln w="38100">
          <a:solidFill>
            <a:srgbClr val="7B887F">
              <a:alpha val="80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ctr">
          <a:lnSpc>
            <a:spcPct val="110000"/>
          </a:lnSpc>
          <a:defRPr sz="1600" dirty="0" smtClean="0">
            <a:latin typeface="Avenir Next LT Pro" panose="020B0504020202020204" pitchFamily="34" charset="77"/>
            <a:ea typeface="Century Gothic" charset="0"/>
            <a:cs typeface="Century Gothic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ientific Group PPT Template 2022" id="{B6D2F82E-F66E-8945-B7EA-650BCED3F786}" vid="{56235C74-09C6-DB45-9AEF-F3F90FE0B126}"/>
    </a:ext>
  </a:extLst>
</a:theme>
</file>

<file path=ppt/theme/theme6.xml><?xml version="1.0" encoding="utf-8"?>
<a:theme xmlns:a="http://schemas.openxmlformats.org/drawingml/2006/main" name="1_Divider slides">
  <a:themeElements>
    <a:clrScheme name="Scientific">
      <a:dk1>
        <a:srgbClr val="333333"/>
      </a:dk1>
      <a:lt1>
        <a:srgbClr val="FFFFFF"/>
      </a:lt1>
      <a:dk2>
        <a:srgbClr val="545659"/>
      </a:dk2>
      <a:lt2>
        <a:srgbClr val="FFFFFF"/>
      </a:lt2>
      <a:accent1>
        <a:srgbClr val="3B193E"/>
      </a:accent1>
      <a:accent2>
        <a:srgbClr val="FCD0F2"/>
      </a:accent2>
      <a:accent3>
        <a:srgbClr val="0A3246"/>
      </a:accent3>
      <a:accent4>
        <a:srgbClr val="C3FCF9"/>
      </a:accent4>
      <a:accent5>
        <a:srgbClr val="00412C"/>
      </a:accent5>
      <a:accent6>
        <a:srgbClr val="FFE1EC"/>
      </a:accent6>
      <a:hlink>
        <a:srgbClr val="3B193E"/>
      </a:hlink>
      <a:folHlink>
        <a:srgbClr val="545659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009CC4">
            <a:alpha val="80000"/>
          </a:srgbClr>
        </a:solidFill>
        <a:ln w="76200" cap="flat" cmpd="sng">
          <a:noFill/>
          <a:prstDash val="solid"/>
          <a:miter lim="0"/>
          <a:headEnd/>
          <a:tailEnd/>
        </a:ln>
        <a:effectLst/>
        <a:extLst>
          <a:ext uri="{AF507438-7753-43e0-B8FC-AC1667EBCBE1}">
            <a14:hiddenEffects xmlns:r="http://schemas.openxmlformats.org/officeDocument/2006/relationships" xmlns:p="http://schemas.openxmlformats.org/presentationml/2006/main" xmlns:a14="http://schemas.microsoft.com/office/drawing/2010/main" xmlns="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lIns="96000" tIns="96000" rIns="96000" bIns="96000" anchor="ctr"/>
      <a:lstStyle>
        <a:defPPr marL="0" algn="ctr">
          <a:defRPr sz="2000" b="1" dirty="0" smtClean="0">
            <a:solidFill>
              <a:srgbClr val="FFFFFF"/>
            </a:solidFill>
            <a:latin typeface="Century Gothic" charset="0"/>
            <a:ea typeface="Century Gothic" charset="0"/>
            <a:cs typeface="Century Gothic" charset="0"/>
            <a:sym typeface="Helvetica Neue Light" charset="0"/>
          </a:defRPr>
        </a:defPPr>
      </a:lstStyle>
    </a:spDef>
    <a:lnDef>
      <a:spPr>
        <a:ln w="38100">
          <a:solidFill>
            <a:srgbClr val="7B887F">
              <a:alpha val="80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</a:spPr>
      <a:bodyPr wrap="square" rtlCol="0" anchor="ctr">
        <a:noAutofit/>
      </a:bodyPr>
      <a:lstStyle>
        <a:defPPr algn="ctr">
          <a:lnSpc>
            <a:spcPct val="110000"/>
          </a:lnSpc>
          <a:defRPr sz="1600" dirty="0" smtClean="0">
            <a:solidFill>
              <a:schemeClr val="bg1"/>
            </a:solidFill>
            <a:latin typeface="Century Gothic" charset="0"/>
            <a:ea typeface="Century Gothic" charset="0"/>
            <a:cs typeface="Century Gothic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ientific Group PPT Template 2022.potx" id="{DF61A7B1-A38B-4AC9-9674-4356E2546C0B}" vid="{1E6332B7-9F56-4E4D-A30E-5AE63FD55374}"/>
    </a:ext>
  </a:extLst>
</a:theme>
</file>

<file path=ppt/theme/theme7.xml><?xml version="1.0" encoding="utf-8"?>
<a:theme xmlns:a="http://schemas.openxmlformats.org/drawingml/2006/main" name="1_Pink shape slides">
  <a:themeElements>
    <a:clrScheme name="Scientific">
      <a:dk1>
        <a:srgbClr val="333333"/>
      </a:dk1>
      <a:lt1>
        <a:srgbClr val="FFFFFF"/>
      </a:lt1>
      <a:dk2>
        <a:srgbClr val="545659"/>
      </a:dk2>
      <a:lt2>
        <a:srgbClr val="FFFFFF"/>
      </a:lt2>
      <a:accent1>
        <a:srgbClr val="3B193E"/>
      </a:accent1>
      <a:accent2>
        <a:srgbClr val="FCD0F2"/>
      </a:accent2>
      <a:accent3>
        <a:srgbClr val="0A3246"/>
      </a:accent3>
      <a:accent4>
        <a:srgbClr val="C3FCF9"/>
      </a:accent4>
      <a:accent5>
        <a:srgbClr val="00412C"/>
      </a:accent5>
      <a:accent6>
        <a:srgbClr val="FFE1EC"/>
      </a:accent6>
      <a:hlink>
        <a:srgbClr val="3B193E"/>
      </a:hlink>
      <a:folHlink>
        <a:srgbClr val="5456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 w="76200" cap="flat" cmpd="sng">
          <a:noFill/>
          <a:prstDash val="solid"/>
          <a:miter lim="0"/>
          <a:headEnd/>
          <a:tailEnd/>
        </a:ln>
        <a:effectLst/>
        <a:extLst>
          <a:ext uri="{AF507438-7753-43e0-B8FC-AC1667EBCBE1}">
            <a14:hiddenEffects xmlns="" xmlns:a14="http://schemas.microsoft.com/office/drawing/2010/main" xmlns:r="http://schemas.openxmlformats.org/officeDocument/2006/relationships" xmlns:p="http://schemas.openxmlformats.org/presentationml/2006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lIns="96000" tIns="96000" rIns="96000" bIns="96000" rtlCol="0" anchor="ctr"/>
      <a:lstStyle>
        <a:defPPr marL="0" algn="ctr">
          <a:defRPr sz="1600" dirty="0" err="1" smtClean="0">
            <a:solidFill>
              <a:srgbClr val="FFFFFF"/>
            </a:solidFill>
            <a:latin typeface="Avenir Next LT Pro" panose="020B0504020202020204" pitchFamily="34" charset="77"/>
            <a:ea typeface="Century Gothic" charset="0"/>
            <a:cs typeface="Century Gothic" charset="0"/>
            <a:sym typeface="Helvetica Neue Light" charset="0"/>
          </a:defRPr>
        </a:defPPr>
      </a:lstStyle>
    </a:spDef>
    <a:lnDef>
      <a:spPr>
        <a:ln w="38100">
          <a:solidFill>
            <a:srgbClr val="7B887F">
              <a:alpha val="80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ctr">
          <a:lnSpc>
            <a:spcPct val="110000"/>
          </a:lnSpc>
          <a:defRPr sz="1600" dirty="0" smtClean="0">
            <a:latin typeface="Avenir Next LT Pro" panose="020B0504020202020204" pitchFamily="34" charset="77"/>
            <a:ea typeface="Century Gothic" charset="0"/>
            <a:cs typeface="Century Gothic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ientific Group PPT Template 2022.potx" id="{DF61A7B1-A38B-4AC9-9674-4356E2546C0B}" vid="{EA65171C-406B-4C51-A0DE-9E3852B40FF7}"/>
    </a:ext>
  </a:extLst>
</a:theme>
</file>

<file path=ppt/theme/theme8.xml><?xml version="1.0" encoding="utf-8"?>
<a:theme xmlns:a="http://schemas.openxmlformats.org/drawingml/2006/main" name="2_Pink shape slides">
  <a:themeElements>
    <a:clrScheme name="Scientific">
      <a:dk1>
        <a:srgbClr val="333333"/>
      </a:dk1>
      <a:lt1>
        <a:srgbClr val="FFFFFF"/>
      </a:lt1>
      <a:dk2>
        <a:srgbClr val="545659"/>
      </a:dk2>
      <a:lt2>
        <a:srgbClr val="FFFFFF"/>
      </a:lt2>
      <a:accent1>
        <a:srgbClr val="3B193E"/>
      </a:accent1>
      <a:accent2>
        <a:srgbClr val="FCD0F2"/>
      </a:accent2>
      <a:accent3>
        <a:srgbClr val="0A3246"/>
      </a:accent3>
      <a:accent4>
        <a:srgbClr val="C3FCF9"/>
      </a:accent4>
      <a:accent5>
        <a:srgbClr val="00412C"/>
      </a:accent5>
      <a:accent6>
        <a:srgbClr val="FFE1EC"/>
      </a:accent6>
      <a:hlink>
        <a:srgbClr val="3B193E"/>
      </a:hlink>
      <a:folHlink>
        <a:srgbClr val="5456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 w="76200" cap="flat" cmpd="sng">
          <a:noFill/>
          <a:prstDash val="solid"/>
          <a:miter lim="0"/>
          <a:headEnd/>
          <a:tailEnd/>
        </a:ln>
        <a:effectLst/>
        <a:extLst>
          <a:ext uri="{AF507438-7753-43e0-B8FC-AC1667EBCBE1}">
            <a14:hiddenEffects xmlns:p="http://schemas.openxmlformats.org/presentationml/2006/main" xmlns:r="http://schemas.openxmlformats.org/officeDocument/2006/relationships" xmlns:a14="http://schemas.microsoft.com/office/drawing/2010/main" xmlns="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lIns="96000" tIns="96000" rIns="96000" bIns="96000" rtlCol="0" anchor="ctr"/>
      <a:lstStyle>
        <a:defPPr marL="0" algn="ctr">
          <a:defRPr sz="1600" dirty="0" err="1" smtClean="0">
            <a:solidFill>
              <a:srgbClr val="FFFFFF"/>
            </a:solidFill>
            <a:latin typeface="Avenir Next LT Pro" panose="020B0504020202020204" pitchFamily="34" charset="77"/>
            <a:ea typeface="Century Gothic" charset="0"/>
            <a:cs typeface="Century Gothic" charset="0"/>
            <a:sym typeface="Helvetica Neue Light" charset="0"/>
          </a:defRPr>
        </a:defPPr>
      </a:lstStyle>
    </a:spDef>
    <a:lnDef>
      <a:spPr>
        <a:ln w="38100">
          <a:solidFill>
            <a:srgbClr val="7B887F">
              <a:alpha val="80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ctr">
          <a:lnSpc>
            <a:spcPct val="110000"/>
          </a:lnSpc>
          <a:defRPr sz="1600" dirty="0" smtClean="0">
            <a:latin typeface="Avenir Next LT Pro" panose="020B0504020202020204" pitchFamily="34" charset="77"/>
            <a:ea typeface="Century Gothic" charset="0"/>
            <a:cs typeface="Century Gothic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ientific Group PPT Template 2022.potx" id="{DF61A7B1-A38B-4AC9-9674-4356E2546C0B}" vid="{EA65171C-406B-4C51-A0DE-9E3852B40FF7}"/>
    </a:ext>
  </a:extLst>
</a:theme>
</file>

<file path=ppt/theme/theme9.xml><?xml version="1.0" encoding="utf-8"?>
<a:theme xmlns:a="http://schemas.openxmlformats.org/drawingml/2006/main" name="3_Content slides">
  <a:themeElements>
    <a:clrScheme name="Scientific">
      <a:dk1>
        <a:srgbClr val="333333"/>
      </a:dk1>
      <a:lt1>
        <a:srgbClr val="FFFFFF"/>
      </a:lt1>
      <a:dk2>
        <a:srgbClr val="545659"/>
      </a:dk2>
      <a:lt2>
        <a:srgbClr val="FFFFFF"/>
      </a:lt2>
      <a:accent1>
        <a:srgbClr val="3B193E"/>
      </a:accent1>
      <a:accent2>
        <a:srgbClr val="FCD0F2"/>
      </a:accent2>
      <a:accent3>
        <a:srgbClr val="0A3246"/>
      </a:accent3>
      <a:accent4>
        <a:srgbClr val="C3FCF9"/>
      </a:accent4>
      <a:accent5>
        <a:srgbClr val="00412C"/>
      </a:accent5>
      <a:accent6>
        <a:srgbClr val="FFE1EC"/>
      </a:accent6>
      <a:hlink>
        <a:srgbClr val="3B193E"/>
      </a:hlink>
      <a:folHlink>
        <a:srgbClr val="5456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 w="76200" cap="flat" cmpd="sng">
          <a:noFill/>
          <a:prstDash val="solid"/>
          <a:miter lim="0"/>
          <a:headEnd/>
          <a:tailEnd/>
        </a:ln>
        <a:effectLst/>
        <a:extLst>
          <a:ext uri="{AF507438-7753-43e0-B8FC-AC1667EBCBE1}">
            <a14:hiddenEffects xmlns="" xmlns:a14="http://schemas.microsoft.com/office/drawing/2010/main" xmlns:r="http://schemas.openxmlformats.org/officeDocument/2006/relationships" xmlns:p="http://schemas.openxmlformats.org/presentationml/2006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lIns="96000" tIns="96000" rIns="96000" bIns="96000" rtlCol="0" anchor="ctr"/>
      <a:lstStyle>
        <a:defPPr marL="0" algn="ctr">
          <a:defRPr sz="1600" dirty="0" err="1" smtClean="0">
            <a:solidFill>
              <a:srgbClr val="FFFFFF"/>
            </a:solidFill>
            <a:latin typeface="Avenir Next LT Pro" panose="020B0504020202020204" pitchFamily="34" charset="77"/>
            <a:ea typeface="Century Gothic" charset="0"/>
            <a:cs typeface="Century Gothic" charset="0"/>
            <a:sym typeface="Helvetica Neue Light" charset="0"/>
          </a:defRPr>
        </a:defPPr>
      </a:lstStyle>
    </a:spDef>
    <a:lnDef>
      <a:spPr>
        <a:ln w="38100">
          <a:solidFill>
            <a:srgbClr val="7B887F">
              <a:alpha val="80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ctr">
          <a:lnSpc>
            <a:spcPct val="110000"/>
          </a:lnSpc>
          <a:defRPr sz="1600" dirty="0" smtClean="0">
            <a:latin typeface="Avenir Next LT Pro" panose="020B0504020202020204" pitchFamily="34" charset="77"/>
            <a:ea typeface="Century Gothic" charset="0"/>
            <a:cs typeface="Century Gothic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ientific Group PPT Template 2022.potx" id="{DF61A7B1-A38B-4AC9-9674-4356E2546C0B}" vid="{5BDA1723-D438-41AE-9570-AA9C0DD80A7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D9872F144B3B4C90699BACD700B2D1" ma:contentTypeVersion="14" ma:contentTypeDescription="Create a new document." ma:contentTypeScope="" ma:versionID="43c849f5c2fd76bb9b45599313a54093">
  <xsd:schema xmlns:xsd="http://www.w3.org/2001/XMLSchema" xmlns:xs="http://www.w3.org/2001/XMLSchema" xmlns:p="http://schemas.microsoft.com/office/2006/metadata/properties" xmlns:ns2="6d3f696f-ac53-4d56-9189-1ffb76b36e06" xmlns:ns3="aa9f238c-f072-4535-aa07-081978cc3c83" xmlns:ns4="c30384b2-8e1a-4617-9789-29c3faad206b" targetNamespace="http://schemas.microsoft.com/office/2006/metadata/properties" ma:root="true" ma:fieldsID="ac315b91c2b28e6e346ff9dd85dbef44" ns2:_="" ns3:_="" ns4:_="">
    <xsd:import namespace="6d3f696f-ac53-4d56-9189-1ffb76b36e06"/>
    <xsd:import namespace="aa9f238c-f072-4535-aa07-081978cc3c83"/>
    <xsd:import namespace="c30384b2-8e1a-4617-9789-29c3faad20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f696f-ac53-4d56-9189-1ffb76b36e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2b3ba2f9-abf8-4e38-a415-32d4049341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9f238c-f072-4535-aa07-081978cc3c8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0384b2-8e1a-4617-9789-29c3faad206b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eb7c94e0-d476-46f3-bf3a-0d70d842d6d7}" ma:internalName="TaxCatchAll" ma:showField="CatchAllData" ma:web="aa9f238c-f072-4535-aa07-081978cc3c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30384b2-8e1a-4617-9789-29c3faad206b" xsi:nil="true"/>
    <lcf76f155ced4ddcb4097134ff3c332f xmlns="6d3f696f-ac53-4d56-9189-1ffb76b36e0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4C13134-D42E-4ECD-977D-87F2929223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3f696f-ac53-4d56-9189-1ffb76b36e06"/>
    <ds:schemaRef ds:uri="aa9f238c-f072-4535-aa07-081978cc3c83"/>
    <ds:schemaRef ds:uri="c30384b2-8e1a-4617-9789-29c3faad20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E3FD9C-3B4A-4CBB-8A38-92FDAA3DB1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04E86B-D4F6-4F22-933D-D5C725E2E79D}">
  <ds:schemaRefs>
    <ds:schemaRef ds:uri="http://schemas.microsoft.com/office/2006/metadata/properties"/>
    <ds:schemaRef ds:uri="http://schemas.microsoft.com/office/infopath/2007/PartnerControls"/>
    <ds:schemaRef ds:uri="c30384b2-8e1a-4617-9789-29c3faad206b"/>
    <ds:schemaRef ds:uri="6d3f696f-ac53-4d56-9189-1ffb76b36e0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700</Words>
  <Application>Microsoft Office PowerPoint</Application>
  <PresentationFormat>Widescreen</PresentationFormat>
  <Paragraphs>36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Content slides</vt:lpstr>
      <vt:lpstr>Title slides</vt:lpstr>
      <vt:lpstr>1_Content slides</vt:lpstr>
      <vt:lpstr>Divider slides</vt:lpstr>
      <vt:lpstr>Pink shape slides</vt:lpstr>
      <vt:lpstr>1_Divider slides</vt:lpstr>
      <vt:lpstr>1_Pink shape slides</vt:lpstr>
      <vt:lpstr>2_Pink shape slides</vt:lpstr>
      <vt:lpstr>3_Content slides</vt:lpstr>
      <vt:lpstr>4_Content slides</vt:lpstr>
      <vt:lpstr>Content slides</vt:lpstr>
      <vt:lpstr>Time Off in Lieu  (TOIL) Policy</vt:lpstr>
      <vt:lpstr>Time off in lieu (TOIL)</vt:lpstr>
      <vt:lpstr>Accurate recording of time is essential</vt:lpstr>
      <vt:lpstr>Our TOIL policy: part 1 – busy periods</vt:lpstr>
      <vt:lpstr>Our TOIL policy: part 2 – on-site working</vt:lpstr>
      <vt:lpstr>And finally, to note…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Armstrong</dc:creator>
  <cp:lastModifiedBy>James Griffin</cp:lastModifiedBy>
  <cp:revision>5</cp:revision>
  <dcterms:created xsi:type="dcterms:W3CDTF">2022-10-06T14:19:20Z</dcterms:created>
  <dcterms:modified xsi:type="dcterms:W3CDTF">2025-06-02T10:07:46Z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0x010100C0D9872F144B3B4C90699BACD700B2D1</vt:lpwstr>
  </property>
</Properties>
</file>